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4" r:id="rId13"/>
    <p:sldId id="265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1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F7F547-93F6-D140-AA58-54035C1FBFF6}" type="doc">
      <dgm:prSet loTypeId="urn:microsoft.com/office/officeart/2005/8/layout/orgChart1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cs-CZ"/>
        </a:p>
      </dgm:t>
    </dgm:pt>
    <dgm:pt modelId="{324A9485-6996-024B-AC91-8410540C7B52}">
      <dgm:prSet phldrT="[Text]"/>
      <dgm:spPr/>
      <dgm:t>
        <a:bodyPr/>
        <a:lstStyle/>
        <a:p>
          <a:r>
            <a:rPr lang="cs-CZ" b="1"/>
            <a:t>Mallow eshop</a:t>
          </a:r>
        </a:p>
      </dgm:t>
    </dgm:pt>
    <dgm:pt modelId="{6E5AE833-1A82-C241-82A7-03D9B6FE99B0}" type="parTrans" cxnId="{CA05235C-73C8-0647-ADBE-DECC9FAA8640}">
      <dgm:prSet/>
      <dgm:spPr/>
      <dgm:t>
        <a:bodyPr/>
        <a:lstStyle/>
        <a:p>
          <a:endParaRPr lang="cs-CZ"/>
        </a:p>
      </dgm:t>
    </dgm:pt>
    <dgm:pt modelId="{203D236D-EB2F-244B-912F-EF51B135C5FC}" type="sibTrans" cxnId="{CA05235C-73C8-0647-ADBE-DECC9FAA8640}">
      <dgm:prSet/>
      <dgm:spPr/>
      <dgm:t>
        <a:bodyPr/>
        <a:lstStyle/>
        <a:p>
          <a:endParaRPr lang="cs-CZ"/>
        </a:p>
      </dgm:t>
    </dgm:pt>
    <dgm:pt modelId="{8531DFAC-4CD1-FA48-AB31-F521F02FC51C}" type="asst">
      <dgm:prSet phldrT="[Text]"/>
      <dgm:spPr/>
      <dgm:t>
        <a:bodyPr/>
        <a:lstStyle/>
        <a:p>
          <a:r>
            <a:rPr lang="cs-CZ"/>
            <a:t>Majitelka</a:t>
          </a:r>
        </a:p>
      </dgm:t>
    </dgm:pt>
    <dgm:pt modelId="{F2F1E835-973E-5341-BD68-9B02FDBA4EF4}" type="parTrans" cxnId="{A8F2BC37-CA59-A244-9A51-4027A88683CF}">
      <dgm:prSet/>
      <dgm:spPr/>
      <dgm:t>
        <a:bodyPr/>
        <a:lstStyle/>
        <a:p>
          <a:endParaRPr lang="cs-CZ"/>
        </a:p>
      </dgm:t>
    </dgm:pt>
    <dgm:pt modelId="{E911B274-D379-AF49-943F-C74C6D1AC862}" type="sibTrans" cxnId="{A8F2BC37-CA59-A244-9A51-4027A88683CF}">
      <dgm:prSet/>
      <dgm:spPr/>
      <dgm:t>
        <a:bodyPr/>
        <a:lstStyle/>
        <a:p>
          <a:endParaRPr lang="cs-CZ"/>
        </a:p>
      </dgm:t>
    </dgm:pt>
    <dgm:pt modelId="{43AE20D4-05A3-684D-9F65-6907396F809D}">
      <dgm:prSet phldrT="[Text]"/>
      <dgm:spPr/>
      <dgm:t>
        <a:bodyPr/>
        <a:lstStyle/>
        <a:p>
          <a:r>
            <a:rPr lang="cs-CZ" dirty="0"/>
            <a:t>5 </a:t>
          </a:r>
          <a:r>
            <a:rPr lang="cs-CZ" dirty="0" err="1"/>
            <a:t>zaměstnančů</a:t>
          </a:r>
          <a:endParaRPr lang="cs-CZ" dirty="0"/>
        </a:p>
      </dgm:t>
    </dgm:pt>
    <dgm:pt modelId="{AFFEE357-7DAC-164D-BBDD-EDC023CAC38F}" type="parTrans" cxnId="{F07023C9-DE36-504B-BB3C-6510D997D362}">
      <dgm:prSet/>
      <dgm:spPr/>
      <dgm:t>
        <a:bodyPr/>
        <a:lstStyle/>
        <a:p>
          <a:endParaRPr lang="cs-CZ"/>
        </a:p>
      </dgm:t>
    </dgm:pt>
    <dgm:pt modelId="{69E1B59C-97A8-1346-8D28-8D3E5A325582}" type="sibTrans" cxnId="{F07023C9-DE36-504B-BB3C-6510D997D362}">
      <dgm:prSet/>
      <dgm:spPr/>
      <dgm:t>
        <a:bodyPr/>
        <a:lstStyle/>
        <a:p>
          <a:endParaRPr lang="cs-CZ"/>
        </a:p>
      </dgm:t>
    </dgm:pt>
    <dgm:pt modelId="{E855A3BF-9319-FF4D-ACAD-79BAC7F7BE54}">
      <dgm:prSet phldrT="[Text]"/>
      <dgm:spPr/>
      <dgm:t>
        <a:bodyPr/>
        <a:lstStyle/>
        <a:p>
          <a:r>
            <a:rPr lang="cs-CZ" b="1"/>
            <a:t>Dublin</a:t>
          </a:r>
          <a:br>
            <a:rPr lang="cs-CZ" b="1"/>
          </a:br>
          <a:r>
            <a:rPr lang="cs-CZ" b="1"/>
            <a:t>Obchod</a:t>
          </a:r>
        </a:p>
      </dgm:t>
    </dgm:pt>
    <dgm:pt modelId="{DB16BD64-28C1-8F4F-8F20-AC4C530D5D99}" type="parTrans" cxnId="{B5C55710-730C-B14B-B410-9F2412D32F95}">
      <dgm:prSet/>
      <dgm:spPr/>
      <dgm:t>
        <a:bodyPr/>
        <a:lstStyle/>
        <a:p>
          <a:endParaRPr lang="cs-CZ"/>
        </a:p>
      </dgm:t>
    </dgm:pt>
    <dgm:pt modelId="{DC339E76-720E-CA48-AE5E-08EF4ADF3391}" type="sibTrans" cxnId="{B5C55710-730C-B14B-B410-9F2412D32F95}">
      <dgm:prSet/>
      <dgm:spPr/>
      <dgm:t>
        <a:bodyPr/>
        <a:lstStyle/>
        <a:p>
          <a:endParaRPr lang="cs-CZ"/>
        </a:p>
      </dgm:t>
    </dgm:pt>
    <dgm:pt modelId="{4E0CDE41-F5A9-A646-B670-EDE243F6BF28}">
      <dgm:prSet phldrT="[Text]"/>
      <dgm:spPr/>
      <dgm:t>
        <a:bodyPr/>
        <a:lstStyle/>
        <a:p>
          <a:r>
            <a:rPr lang="cs-CZ"/>
            <a:t>Vedoucí obchodu</a:t>
          </a:r>
        </a:p>
      </dgm:t>
    </dgm:pt>
    <dgm:pt modelId="{5F62F4A0-6585-1D41-891A-4B68F5346992}" type="parTrans" cxnId="{A4B77536-5A6D-0247-B169-63A526AF775A}">
      <dgm:prSet/>
      <dgm:spPr/>
      <dgm:t>
        <a:bodyPr/>
        <a:lstStyle/>
        <a:p>
          <a:endParaRPr lang="cs-CZ"/>
        </a:p>
      </dgm:t>
    </dgm:pt>
    <dgm:pt modelId="{C3F300DA-6D44-B646-B377-AF6A34C1A328}" type="sibTrans" cxnId="{A4B77536-5A6D-0247-B169-63A526AF775A}">
      <dgm:prSet/>
      <dgm:spPr/>
      <dgm:t>
        <a:bodyPr/>
        <a:lstStyle/>
        <a:p>
          <a:endParaRPr lang="cs-CZ"/>
        </a:p>
      </dgm:t>
    </dgm:pt>
    <dgm:pt modelId="{D033D0F5-D406-4945-A5DF-CD826EB78234}">
      <dgm:prSet/>
      <dgm:spPr/>
      <dgm:t>
        <a:bodyPr/>
        <a:lstStyle/>
        <a:p>
          <a:r>
            <a:rPr lang="cs-CZ"/>
            <a:t>5 zaměstnanců</a:t>
          </a:r>
        </a:p>
      </dgm:t>
    </dgm:pt>
    <dgm:pt modelId="{582E966C-8490-FA47-A8BB-6F435DD80D5D}" type="sibTrans" cxnId="{D6688432-399A-AE4B-8A62-67CD98E199E4}">
      <dgm:prSet/>
      <dgm:spPr/>
      <dgm:t>
        <a:bodyPr/>
        <a:lstStyle/>
        <a:p>
          <a:endParaRPr lang="cs-CZ"/>
        </a:p>
      </dgm:t>
    </dgm:pt>
    <dgm:pt modelId="{BE55C5FE-C6A6-254E-9C7C-0D6EFB14F864}" type="parTrans" cxnId="{D6688432-399A-AE4B-8A62-67CD98E199E4}">
      <dgm:prSet/>
      <dgm:spPr/>
      <dgm:t>
        <a:bodyPr/>
        <a:lstStyle/>
        <a:p>
          <a:endParaRPr lang="cs-CZ"/>
        </a:p>
      </dgm:t>
    </dgm:pt>
    <dgm:pt modelId="{822D97A3-1B15-8947-8CEC-04DCEA9B900F}">
      <dgm:prSet/>
      <dgm:spPr/>
      <dgm:t>
        <a:bodyPr/>
        <a:lstStyle/>
        <a:p>
          <a:r>
            <a:rPr lang="cs-CZ" b="1"/>
            <a:t>Galway </a:t>
          </a:r>
        </a:p>
        <a:p>
          <a:r>
            <a:rPr lang="cs-CZ" b="1"/>
            <a:t>Obchod</a:t>
          </a:r>
        </a:p>
      </dgm:t>
    </dgm:pt>
    <dgm:pt modelId="{F1DB87FB-22FE-A94A-AEFC-108768DCA861}" type="parTrans" cxnId="{BB3DCED6-4C4E-C940-8B12-BB99D7AFF032}">
      <dgm:prSet/>
      <dgm:spPr/>
      <dgm:t>
        <a:bodyPr/>
        <a:lstStyle/>
        <a:p>
          <a:endParaRPr lang="cs-CZ"/>
        </a:p>
      </dgm:t>
    </dgm:pt>
    <dgm:pt modelId="{CF04F139-BD0A-9E47-9900-22A931A0294C}" type="sibTrans" cxnId="{BB3DCED6-4C4E-C940-8B12-BB99D7AFF032}">
      <dgm:prSet/>
      <dgm:spPr/>
      <dgm:t>
        <a:bodyPr/>
        <a:lstStyle/>
        <a:p>
          <a:endParaRPr lang="cs-CZ"/>
        </a:p>
      </dgm:t>
    </dgm:pt>
    <dgm:pt modelId="{7FFC4FD5-948E-C048-AA79-16B34BF9E9F5}">
      <dgm:prSet/>
      <dgm:spPr/>
      <dgm:t>
        <a:bodyPr/>
        <a:lstStyle/>
        <a:p>
          <a:r>
            <a:rPr lang="cs-CZ"/>
            <a:t>Vedoucí obchodu</a:t>
          </a:r>
        </a:p>
      </dgm:t>
    </dgm:pt>
    <dgm:pt modelId="{B21302B3-5B6A-F94C-9FBD-23DB30CF04CB}" type="parTrans" cxnId="{F4B1763F-40BD-B64B-B18D-460956FDDA77}">
      <dgm:prSet/>
      <dgm:spPr/>
      <dgm:t>
        <a:bodyPr/>
        <a:lstStyle/>
        <a:p>
          <a:endParaRPr lang="cs-CZ"/>
        </a:p>
      </dgm:t>
    </dgm:pt>
    <dgm:pt modelId="{6F29B75C-314A-0341-9C8B-E7F06A528720}" type="sibTrans" cxnId="{F4B1763F-40BD-B64B-B18D-460956FDDA77}">
      <dgm:prSet/>
      <dgm:spPr/>
      <dgm:t>
        <a:bodyPr/>
        <a:lstStyle/>
        <a:p>
          <a:endParaRPr lang="cs-CZ"/>
        </a:p>
      </dgm:t>
    </dgm:pt>
    <dgm:pt modelId="{6294AE0E-025A-2440-92E4-7BBF68A7531C}">
      <dgm:prSet/>
      <dgm:spPr/>
      <dgm:t>
        <a:bodyPr/>
        <a:lstStyle/>
        <a:p>
          <a:r>
            <a:rPr lang="cs-CZ"/>
            <a:t>3 zaměstnanci</a:t>
          </a:r>
        </a:p>
      </dgm:t>
    </dgm:pt>
    <dgm:pt modelId="{AAFD11FE-F011-6241-9E04-81C259FEE5C8}" type="parTrans" cxnId="{5D0CDB95-B9A0-7C4F-B9DF-BFA7C98FF43A}">
      <dgm:prSet/>
      <dgm:spPr/>
      <dgm:t>
        <a:bodyPr/>
        <a:lstStyle/>
        <a:p>
          <a:endParaRPr lang="cs-CZ"/>
        </a:p>
      </dgm:t>
    </dgm:pt>
    <dgm:pt modelId="{27B34A84-4C7E-CC4F-AFFD-B7C52848B5DD}" type="sibTrans" cxnId="{5D0CDB95-B9A0-7C4F-B9DF-BFA7C98FF43A}">
      <dgm:prSet/>
      <dgm:spPr/>
      <dgm:t>
        <a:bodyPr/>
        <a:lstStyle/>
        <a:p>
          <a:endParaRPr lang="cs-CZ"/>
        </a:p>
      </dgm:t>
    </dgm:pt>
    <dgm:pt modelId="{55F779BD-328A-5B41-8DBC-C260F25D3679}" type="pres">
      <dgm:prSet presAssocID="{45F7F547-93F6-D140-AA58-54035C1FBFF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55F72CC-1880-6B48-8F5C-41095E619490}" type="pres">
      <dgm:prSet presAssocID="{324A9485-6996-024B-AC91-8410540C7B52}" presName="hierRoot1" presStyleCnt="0">
        <dgm:presLayoutVars>
          <dgm:hierBranch val="init"/>
        </dgm:presLayoutVars>
      </dgm:prSet>
      <dgm:spPr/>
    </dgm:pt>
    <dgm:pt modelId="{DEE3267B-D123-F845-8914-CE4EB4E32CE2}" type="pres">
      <dgm:prSet presAssocID="{324A9485-6996-024B-AC91-8410540C7B52}" presName="rootComposite1" presStyleCnt="0"/>
      <dgm:spPr/>
    </dgm:pt>
    <dgm:pt modelId="{9E395C1D-D4DB-B743-80E9-2D0A2610C3B4}" type="pres">
      <dgm:prSet presAssocID="{324A9485-6996-024B-AC91-8410540C7B52}" presName="rootText1" presStyleLbl="node0" presStyleIdx="0" presStyleCnt="1" custLinFactNeighborX="-25648" custLinFactNeighborY="-401">
        <dgm:presLayoutVars>
          <dgm:chPref val="3"/>
        </dgm:presLayoutVars>
      </dgm:prSet>
      <dgm:spPr/>
    </dgm:pt>
    <dgm:pt modelId="{70BF89AA-BA9F-AA43-8C17-2B4E84745CE0}" type="pres">
      <dgm:prSet presAssocID="{324A9485-6996-024B-AC91-8410540C7B52}" presName="rootConnector1" presStyleLbl="node1" presStyleIdx="0" presStyleCnt="0"/>
      <dgm:spPr/>
    </dgm:pt>
    <dgm:pt modelId="{555984A6-6C82-F748-AF83-A32B81F40BD5}" type="pres">
      <dgm:prSet presAssocID="{324A9485-6996-024B-AC91-8410540C7B52}" presName="hierChild2" presStyleCnt="0"/>
      <dgm:spPr/>
    </dgm:pt>
    <dgm:pt modelId="{92571116-C5DB-9B44-A827-2AE56D897994}" type="pres">
      <dgm:prSet presAssocID="{DB16BD64-28C1-8F4F-8F20-AC4C530D5D99}" presName="Name37" presStyleLbl="parChTrans1D2" presStyleIdx="0" presStyleCnt="3"/>
      <dgm:spPr/>
    </dgm:pt>
    <dgm:pt modelId="{89E4CE21-8415-4E4C-BADA-62C1359E9A6B}" type="pres">
      <dgm:prSet presAssocID="{E855A3BF-9319-FF4D-ACAD-79BAC7F7BE54}" presName="hierRoot2" presStyleCnt="0">
        <dgm:presLayoutVars>
          <dgm:hierBranch val="init"/>
        </dgm:presLayoutVars>
      </dgm:prSet>
      <dgm:spPr/>
    </dgm:pt>
    <dgm:pt modelId="{CAE6451A-2EDA-C242-942C-DCD361F4D71E}" type="pres">
      <dgm:prSet presAssocID="{E855A3BF-9319-FF4D-ACAD-79BAC7F7BE54}" presName="rootComposite" presStyleCnt="0"/>
      <dgm:spPr/>
    </dgm:pt>
    <dgm:pt modelId="{27F447D9-C6C9-754D-B277-F710C9CB9746}" type="pres">
      <dgm:prSet presAssocID="{E855A3BF-9319-FF4D-ACAD-79BAC7F7BE54}" presName="rootText" presStyleLbl="node2" presStyleIdx="0" presStyleCnt="2">
        <dgm:presLayoutVars>
          <dgm:chPref val="3"/>
        </dgm:presLayoutVars>
      </dgm:prSet>
      <dgm:spPr/>
    </dgm:pt>
    <dgm:pt modelId="{00788451-634E-6B46-BB20-220C9E3F057F}" type="pres">
      <dgm:prSet presAssocID="{E855A3BF-9319-FF4D-ACAD-79BAC7F7BE54}" presName="rootConnector" presStyleLbl="node2" presStyleIdx="0" presStyleCnt="2"/>
      <dgm:spPr/>
    </dgm:pt>
    <dgm:pt modelId="{B445A44B-32C2-894E-8CB2-AC4D2E27C508}" type="pres">
      <dgm:prSet presAssocID="{E855A3BF-9319-FF4D-ACAD-79BAC7F7BE54}" presName="hierChild4" presStyleCnt="0"/>
      <dgm:spPr/>
    </dgm:pt>
    <dgm:pt modelId="{2D969CA2-8C5A-FE4D-94E0-45412336F6A1}" type="pres">
      <dgm:prSet presAssocID="{5F62F4A0-6585-1D41-891A-4B68F5346992}" presName="Name37" presStyleLbl="parChTrans1D3" presStyleIdx="0" presStyleCnt="3"/>
      <dgm:spPr/>
    </dgm:pt>
    <dgm:pt modelId="{F046B4D8-D425-D143-B56A-ECF8309CD674}" type="pres">
      <dgm:prSet presAssocID="{4E0CDE41-F5A9-A646-B670-EDE243F6BF28}" presName="hierRoot2" presStyleCnt="0">
        <dgm:presLayoutVars>
          <dgm:hierBranch val="init"/>
        </dgm:presLayoutVars>
      </dgm:prSet>
      <dgm:spPr/>
    </dgm:pt>
    <dgm:pt modelId="{19BE5EF7-5982-E540-8A50-46E40021D510}" type="pres">
      <dgm:prSet presAssocID="{4E0CDE41-F5A9-A646-B670-EDE243F6BF28}" presName="rootComposite" presStyleCnt="0"/>
      <dgm:spPr/>
    </dgm:pt>
    <dgm:pt modelId="{5C181BC5-A675-EE42-9B14-046C7164AEE8}" type="pres">
      <dgm:prSet presAssocID="{4E0CDE41-F5A9-A646-B670-EDE243F6BF28}" presName="rootText" presStyleLbl="node3" presStyleIdx="0" presStyleCnt="3">
        <dgm:presLayoutVars>
          <dgm:chPref val="3"/>
        </dgm:presLayoutVars>
      </dgm:prSet>
      <dgm:spPr/>
    </dgm:pt>
    <dgm:pt modelId="{EFEEB7F4-19B2-0744-92B2-4D8CE90C697D}" type="pres">
      <dgm:prSet presAssocID="{4E0CDE41-F5A9-A646-B670-EDE243F6BF28}" presName="rootConnector" presStyleLbl="node3" presStyleIdx="0" presStyleCnt="3"/>
      <dgm:spPr/>
    </dgm:pt>
    <dgm:pt modelId="{DFBA8B1E-CB67-DC41-8E20-71E4B43D73EB}" type="pres">
      <dgm:prSet presAssocID="{4E0CDE41-F5A9-A646-B670-EDE243F6BF28}" presName="hierChild4" presStyleCnt="0"/>
      <dgm:spPr/>
    </dgm:pt>
    <dgm:pt modelId="{772F1E67-280E-DE44-B4D3-4EBC94E8549F}" type="pres">
      <dgm:prSet presAssocID="{BE55C5FE-C6A6-254E-9C7C-0D6EFB14F864}" presName="Name37" presStyleLbl="parChTrans1D4" presStyleIdx="0" presStyleCnt="2"/>
      <dgm:spPr/>
    </dgm:pt>
    <dgm:pt modelId="{677132A5-7996-574E-8257-DE4680C8D31E}" type="pres">
      <dgm:prSet presAssocID="{D033D0F5-D406-4945-A5DF-CD826EB78234}" presName="hierRoot2" presStyleCnt="0">
        <dgm:presLayoutVars>
          <dgm:hierBranch val="init"/>
        </dgm:presLayoutVars>
      </dgm:prSet>
      <dgm:spPr/>
    </dgm:pt>
    <dgm:pt modelId="{8A42E94A-2F44-474E-8F2C-BF47B1CF4B55}" type="pres">
      <dgm:prSet presAssocID="{D033D0F5-D406-4945-A5DF-CD826EB78234}" presName="rootComposite" presStyleCnt="0"/>
      <dgm:spPr/>
    </dgm:pt>
    <dgm:pt modelId="{2C76D640-8A3A-E547-980F-C7D06529502A}" type="pres">
      <dgm:prSet presAssocID="{D033D0F5-D406-4945-A5DF-CD826EB78234}" presName="rootText" presStyleLbl="node4" presStyleIdx="0" presStyleCnt="2">
        <dgm:presLayoutVars>
          <dgm:chPref val="3"/>
        </dgm:presLayoutVars>
      </dgm:prSet>
      <dgm:spPr/>
    </dgm:pt>
    <dgm:pt modelId="{F826C283-C2D5-CA4B-A5C1-5BDF7A2E6858}" type="pres">
      <dgm:prSet presAssocID="{D033D0F5-D406-4945-A5DF-CD826EB78234}" presName="rootConnector" presStyleLbl="node4" presStyleIdx="0" presStyleCnt="2"/>
      <dgm:spPr/>
    </dgm:pt>
    <dgm:pt modelId="{2276E47D-C922-1543-837B-66A7C1E8B732}" type="pres">
      <dgm:prSet presAssocID="{D033D0F5-D406-4945-A5DF-CD826EB78234}" presName="hierChild4" presStyleCnt="0"/>
      <dgm:spPr/>
    </dgm:pt>
    <dgm:pt modelId="{244E8163-79A4-E94C-915E-520C842CF028}" type="pres">
      <dgm:prSet presAssocID="{D033D0F5-D406-4945-A5DF-CD826EB78234}" presName="hierChild5" presStyleCnt="0"/>
      <dgm:spPr/>
    </dgm:pt>
    <dgm:pt modelId="{09DC3819-E63D-844C-A404-9200C3379CB7}" type="pres">
      <dgm:prSet presAssocID="{4E0CDE41-F5A9-A646-B670-EDE243F6BF28}" presName="hierChild5" presStyleCnt="0"/>
      <dgm:spPr/>
    </dgm:pt>
    <dgm:pt modelId="{45422F66-4422-2747-BBB4-1A36BF89D9BD}" type="pres">
      <dgm:prSet presAssocID="{E855A3BF-9319-FF4D-ACAD-79BAC7F7BE54}" presName="hierChild5" presStyleCnt="0"/>
      <dgm:spPr/>
    </dgm:pt>
    <dgm:pt modelId="{D086A88A-E7A6-154C-B6E6-E4B016F1E247}" type="pres">
      <dgm:prSet presAssocID="{F1DB87FB-22FE-A94A-AEFC-108768DCA861}" presName="Name37" presStyleLbl="parChTrans1D2" presStyleIdx="1" presStyleCnt="3"/>
      <dgm:spPr/>
    </dgm:pt>
    <dgm:pt modelId="{D0A035DE-33AF-D542-BD42-1AB940875268}" type="pres">
      <dgm:prSet presAssocID="{822D97A3-1B15-8947-8CEC-04DCEA9B900F}" presName="hierRoot2" presStyleCnt="0">
        <dgm:presLayoutVars>
          <dgm:hierBranch val="init"/>
        </dgm:presLayoutVars>
      </dgm:prSet>
      <dgm:spPr/>
    </dgm:pt>
    <dgm:pt modelId="{D85BEB7A-7032-A34D-AE49-3F3A597A758B}" type="pres">
      <dgm:prSet presAssocID="{822D97A3-1B15-8947-8CEC-04DCEA9B900F}" presName="rootComposite" presStyleCnt="0"/>
      <dgm:spPr/>
    </dgm:pt>
    <dgm:pt modelId="{DE848055-CA91-EC45-AE0F-7B4C809317F2}" type="pres">
      <dgm:prSet presAssocID="{822D97A3-1B15-8947-8CEC-04DCEA9B900F}" presName="rootText" presStyleLbl="node2" presStyleIdx="1" presStyleCnt="2">
        <dgm:presLayoutVars>
          <dgm:chPref val="3"/>
        </dgm:presLayoutVars>
      </dgm:prSet>
      <dgm:spPr/>
    </dgm:pt>
    <dgm:pt modelId="{5BD0D6D7-79E2-B14C-A66B-E1FE6076D2B5}" type="pres">
      <dgm:prSet presAssocID="{822D97A3-1B15-8947-8CEC-04DCEA9B900F}" presName="rootConnector" presStyleLbl="node2" presStyleIdx="1" presStyleCnt="2"/>
      <dgm:spPr/>
    </dgm:pt>
    <dgm:pt modelId="{03B18743-5859-344D-B922-6EA8458DC417}" type="pres">
      <dgm:prSet presAssocID="{822D97A3-1B15-8947-8CEC-04DCEA9B900F}" presName="hierChild4" presStyleCnt="0"/>
      <dgm:spPr/>
    </dgm:pt>
    <dgm:pt modelId="{99EAF576-9D30-3749-A43B-990DFD3F20DB}" type="pres">
      <dgm:prSet presAssocID="{B21302B3-5B6A-F94C-9FBD-23DB30CF04CB}" presName="Name37" presStyleLbl="parChTrans1D3" presStyleIdx="1" presStyleCnt="3"/>
      <dgm:spPr/>
    </dgm:pt>
    <dgm:pt modelId="{F745E59C-7D4A-9A45-9CF8-B6A7475B5742}" type="pres">
      <dgm:prSet presAssocID="{7FFC4FD5-948E-C048-AA79-16B34BF9E9F5}" presName="hierRoot2" presStyleCnt="0">
        <dgm:presLayoutVars>
          <dgm:hierBranch val="init"/>
        </dgm:presLayoutVars>
      </dgm:prSet>
      <dgm:spPr/>
    </dgm:pt>
    <dgm:pt modelId="{ACE3DAD5-05E6-4741-9C5C-8C5BD3FB0CF1}" type="pres">
      <dgm:prSet presAssocID="{7FFC4FD5-948E-C048-AA79-16B34BF9E9F5}" presName="rootComposite" presStyleCnt="0"/>
      <dgm:spPr/>
    </dgm:pt>
    <dgm:pt modelId="{1E6B721D-64B4-7F4A-94AA-1FDC864D46AF}" type="pres">
      <dgm:prSet presAssocID="{7FFC4FD5-948E-C048-AA79-16B34BF9E9F5}" presName="rootText" presStyleLbl="node3" presStyleIdx="1" presStyleCnt="3">
        <dgm:presLayoutVars>
          <dgm:chPref val="3"/>
        </dgm:presLayoutVars>
      </dgm:prSet>
      <dgm:spPr/>
    </dgm:pt>
    <dgm:pt modelId="{6FE8E659-8A45-614E-8AF5-4ECEE7095E7B}" type="pres">
      <dgm:prSet presAssocID="{7FFC4FD5-948E-C048-AA79-16B34BF9E9F5}" presName="rootConnector" presStyleLbl="node3" presStyleIdx="1" presStyleCnt="3"/>
      <dgm:spPr/>
    </dgm:pt>
    <dgm:pt modelId="{9F0EA6BD-4996-8249-BEC4-4F63D6C8DBFD}" type="pres">
      <dgm:prSet presAssocID="{7FFC4FD5-948E-C048-AA79-16B34BF9E9F5}" presName="hierChild4" presStyleCnt="0"/>
      <dgm:spPr/>
    </dgm:pt>
    <dgm:pt modelId="{9CD812F7-973E-BC41-A54B-842EEBF4102D}" type="pres">
      <dgm:prSet presAssocID="{AAFD11FE-F011-6241-9E04-81C259FEE5C8}" presName="Name37" presStyleLbl="parChTrans1D4" presStyleIdx="1" presStyleCnt="2"/>
      <dgm:spPr/>
    </dgm:pt>
    <dgm:pt modelId="{0C5D505C-1071-1C48-A330-ACFDCC820846}" type="pres">
      <dgm:prSet presAssocID="{6294AE0E-025A-2440-92E4-7BBF68A7531C}" presName="hierRoot2" presStyleCnt="0">
        <dgm:presLayoutVars>
          <dgm:hierBranch val="init"/>
        </dgm:presLayoutVars>
      </dgm:prSet>
      <dgm:spPr/>
    </dgm:pt>
    <dgm:pt modelId="{4B286664-051E-B448-A3A7-D6455E5BFF0F}" type="pres">
      <dgm:prSet presAssocID="{6294AE0E-025A-2440-92E4-7BBF68A7531C}" presName="rootComposite" presStyleCnt="0"/>
      <dgm:spPr/>
    </dgm:pt>
    <dgm:pt modelId="{3A047A5E-A2E4-3341-96A3-59FC04547622}" type="pres">
      <dgm:prSet presAssocID="{6294AE0E-025A-2440-92E4-7BBF68A7531C}" presName="rootText" presStyleLbl="node4" presStyleIdx="1" presStyleCnt="2">
        <dgm:presLayoutVars>
          <dgm:chPref val="3"/>
        </dgm:presLayoutVars>
      </dgm:prSet>
      <dgm:spPr/>
    </dgm:pt>
    <dgm:pt modelId="{680978C5-0165-B241-84F7-A89A60FC5A1E}" type="pres">
      <dgm:prSet presAssocID="{6294AE0E-025A-2440-92E4-7BBF68A7531C}" presName="rootConnector" presStyleLbl="node4" presStyleIdx="1" presStyleCnt="2"/>
      <dgm:spPr/>
    </dgm:pt>
    <dgm:pt modelId="{200AFE2B-965E-294D-B46D-AAA68A938029}" type="pres">
      <dgm:prSet presAssocID="{6294AE0E-025A-2440-92E4-7BBF68A7531C}" presName="hierChild4" presStyleCnt="0"/>
      <dgm:spPr/>
    </dgm:pt>
    <dgm:pt modelId="{4CCD663A-7CA2-3A4A-AC56-A61582A4A02B}" type="pres">
      <dgm:prSet presAssocID="{6294AE0E-025A-2440-92E4-7BBF68A7531C}" presName="hierChild5" presStyleCnt="0"/>
      <dgm:spPr/>
    </dgm:pt>
    <dgm:pt modelId="{200159D4-AFF7-7847-B4C8-411EF02AEDDB}" type="pres">
      <dgm:prSet presAssocID="{7FFC4FD5-948E-C048-AA79-16B34BF9E9F5}" presName="hierChild5" presStyleCnt="0"/>
      <dgm:spPr/>
    </dgm:pt>
    <dgm:pt modelId="{6CC5F7E6-84BB-5A49-B95F-461DD9732877}" type="pres">
      <dgm:prSet presAssocID="{822D97A3-1B15-8947-8CEC-04DCEA9B900F}" presName="hierChild5" presStyleCnt="0"/>
      <dgm:spPr/>
    </dgm:pt>
    <dgm:pt modelId="{F10BDA44-7D9C-BB4B-AA5F-CAE1A75F4F00}" type="pres">
      <dgm:prSet presAssocID="{324A9485-6996-024B-AC91-8410540C7B52}" presName="hierChild3" presStyleCnt="0"/>
      <dgm:spPr/>
    </dgm:pt>
    <dgm:pt modelId="{6BE05AE1-ACDD-E64E-A569-F28123D07997}" type="pres">
      <dgm:prSet presAssocID="{F2F1E835-973E-5341-BD68-9B02FDBA4EF4}" presName="Name111" presStyleLbl="parChTrans1D2" presStyleIdx="2" presStyleCnt="3"/>
      <dgm:spPr/>
    </dgm:pt>
    <dgm:pt modelId="{1786FFEB-A1E5-2D4A-A9A0-25E798F8289A}" type="pres">
      <dgm:prSet presAssocID="{8531DFAC-4CD1-FA48-AB31-F521F02FC51C}" presName="hierRoot3" presStyleCnt="0">
        <dgm:presLayoutVars>
          <dgm:hierBranch val="init"/>
        </dgm:presLayoutVars>
      </dgm:prSet>
      <dgm:spPr/>
    </dgm:pt>
    <dgm:pt modelId="{0249629B-DD93-704D-9D6A-F2C69FBB044B}" type="pres">
      <dgm:prSet presAssocID="{8531DFAC-4CD1-FA48-AB31-F521F02FC51C}" presName="rootComposite3" presStyleCnt="0"/>
      <dgm:spPr/>
    </dgm:pt>
    <dgm:pt modelId="{15571C8A-2921-3144-AEF0-118530A54841}" type="pres">
      <dgm:prSet presAssocID="{8531DFAC-4CD1-FA48-AB31-F521F02FC51C}" presName="rootText3" presStyleLbl="asst1" presStyleIdx="0" presStyleCnt="1">
        <dgm:presLayoutVars>
          <dgm:chPref val="3"/>
        </dgm:presLayoutVars>
      </dgm:prSet>
      <dgm:spPr/>
    </dgm:pt>
    <dgm:pt modelId="{B441A1A0-0853-D642-9D88-BC89C49D0181}" type="pres">
      <dgm:prSet presAssocID="{8531DFAC-4CD1-FA48-AB31-F521F02FC51C}" presName="rootConnector3" presStyleLbl="asst1" presStyleIdx="0" presStyleCnt="1"/>
      <dgm:spPr/>
    </dgm:pt>
    <dgm:pt modelId="{4CE697B4-7AC8-9844-A61F-A5D8F104C852}" type="pres">
      <dgm:prSet presAssocID="{8531DFAC-4CD1-FA48-AB31-F521F02FC51C}" presName="hierChild6" presStyleCnt="0"/>
      <dgm:spPr/>
    </dgm:pt>
    <dgm:pt modelId="{919242F6-7604-8B41-8B1F-1229266ECFEE}" type="pres">
      <dgm:prSet presAssocID="{AFFEE357-7DAC-164D-BBDD-EDC023CAC38F}" presName="Name37" presStyleLbl="parChTrans1D3" presStyleIdx="2" presStyleCnt="3"/>
      <dgm:spPr/>
    </dgm:pt>
    <dgm:pt modelId="{56B1DE03-3D3D-1D45-975B-FD5E004C3E71}" type="pres">
      <dgm:prSet presAssocID="{43AE20D4-05A3-684D-9F65-6907396F809D}" presName="hierRoot2" presStyleCnt="0">
        <dgm:presLayoutVars>
          <dgm:hierBranch val="init"/>
        </dgm:presLayoutVars>
      </dgm:prSet>
      <dgm:spPr/>
    </dgm:pt>
    <dgm:pt modelId="{B26B96FC-4901-4747-8572-2B7E464D65C6}" type="pres">
      <dgm:prSet presAssocID="{43AE20D4-05A3-684D-9F65-6907396F809D}" presName="rootComposite" presStyleCnt="0"/>
      <dgm:spPr/>
    </dgm:pt>
    <dgm:pt modelId="{F60FF1EA-C17F-3C47-9D5F-27456D1D1E16}" type="pres">
      <dgm:prSet presAssocID="{43AE20D4-05A3-684D-9F65-6907396F809D}" presName="rootText" presStyleLbl="node3" presStyleIdx="2" presStyleCnt="3">
        <dgm:presLayoutVars>
          <dgm:chPref val="3"/>
        </dgm:presLayoutVars>
      </dgm:prSet>
      <dgm:spPr/>
    </dgm:pt>
    <dgm:pt modelId="{2844B4BC-9CA7-664D-AAF4-49271D0B1344}" type="pres">
      <dgm:prSet presAssocID="{43AE20D4-05A3-684D-9F65-6907396F809D}" presName="rootConnector" presStyleLbl="node3" presStyleIdx="2" presStyleCnt="3"/>
      <dgm:spPr/>
    </dgm:pt>
    <dgm:pt modelId="{79EC30C8-6C1E-7945-8D91-47B521818824}" type="pres">
      <dgm:prSet presAssocID="{43AE20D4-05A3-684D-9F65-6907396F809D}" presName="hierChild4" presStyleCnt="0"/>
      <dgm:spPr/>
    </dgm:pt>
    <dgm:pt modelId="{1F1EC579-FBF4-BF4D-9699-0B6A82ABB5AA}" type="pres">
      <dgm:prSet presAssocID="{43AE20D4-05A3-684D-9F65-6907396F809D}" presName="hierChild5" presStyleCnt="0"/>
      <dgm:spPr/>
    </dgm:pt>
    <dgm:pt modelId="{84E8FBCC-971B-A14B-922F-7C85283FF06F}" type="pres">
      <dgm:prSet presAssocID="{8531DFAC-4CD1-FA48-AB31-F521F02FC51C}" presName="hierChild7" presStyleCnt="0"/>
      <dgm:spPr/>
    </dgm:pt>
  </dgm:ptLst>
  <dgm:cxnLst>
    <dgm:cxn modelId="{7C929C0C-CC3E-534D-B631-E073060E987A}" type="presOf" srcId="{DB16BD64-28C1-8F4F-8F20-AC4C530D5D99}" destId="{92571116-C5DB-9B44-A827-2AE56D897994}" srcOrd="0" destOrd="0" presId="urn:microsoft.com/office/officeart/2005/8/layout/orgChart1"/>
    <dgm:cxn modelId="{B5C55710-730C-B14B-B410-9F2412D32F95}" srcId="{324A9485-6996-024B-AC91-8410540C7B52}" destId="{E855A3BF-9319-FF4D-ACAD-79BAC7F7BE54}" srcOrd="1" destOrd="0" parTransId="{DB16BD64-28C1-8F4F-8F20-AC4C530D5D99}" sibTransId="{DC339E76-720E-CA48-AE5E-08EF4ADF3391}"/>
    <dgm:cxn modelId="{BBB4D610-E336-3645-AE8F-F737334A6ABA}" type="presOf" srcId="{D033D0F5-D406-4945-A5DF-CD826EB78234}" destId="{F826C283-C2D5-CA4B-A5C1-5BDF7A2E6858}" srcOrd="1" destOrd="0" presId="urn:microsoft.com/office/officeart/2005/8/layout/orgChart1"/>
    <dgm:cxn modelId="{071CE919-8F7E-0448-8B27-397E5D82CEA0}" type="presOf" srcId="{6294AE0E-025A-2440-92E4-7BBF68A7531C}" destId="{3A047A5E-A2E4-3341-96A3-59FC04547622}" srcOrd="0" destOrd="0" presId="urn:microsoft.com/office/officeart/2005/8/layout/orgChart1"/>
    <dgm:cxn modelId="{62EBDE23-C0AE-8442-B769-FF242B9C56FD}" type="presOf" srcId="{B21302B3-5B6A-F94C-9FBD-23DB30CF04CB}" destId="{99EAF576-9D30-3749-A43B-990DFD3F20DB}" srcOrd="0" destOrd="0" presId="urn:microsoft.com/office/officeart/2005/8/layout/orgChart1"/>
    <dgm:cxn modelId="{7146FD26-3428-0E45-B838-B9A48B1CAE0E}" type="presOf" srcId="{AFFEE357-7DAC-164D-BBDD-EDC023CAC38F}" destId="{919242F6-7604-8B41-8B1F-1229266ECFEE}" srcOrd="0" destOrd="0" presId="urn:microsoft.com/office/officeart/2005/8/layout/orgChart1"/>
    <dgm:cxn modelId="{15349027-6514-8149-AED5-AC475343AE16}" type="presOf" srcId="{E855A3BF-9319-FF4D-ACAD-79BAC7F7BE54}" destId="{27F447D9-C6C9-754D-B277-F710C9CB9746}" srcOrd="0" destOrd="0" presId="urn:microsoft.com/office/officeart/2005/8/layout/orgChart1"/>
    <dgm:cxn modelId="{D6688432-399A-AE4B-8A62-67CD98E199E4}" srcId="{4E0CDE41-F5A9-A646-B670-EDE243F6BF28}" destId="{D033D0F5-D406-4945-A5DF-CD826EB78234}" srcOrd="0" destOrd="0" parTransId="{BE55C5FE-C6A6-254E-9C7C-0D6EFB14F864}" sibTransId="{582E966C-8490-FA47-A8BB-6F435DD80D5D}"/>
    <dgm:cxn modelId="{139D0233-DA44-BC43-AD0C-558BD1E14B4B}" type="presOf" srcId="{6294AE0E-025A-2440-92E4-7BBF68A7531C}" destId="{680978C5-0165-B241-84F7-A89A60FC5A1E}" srcOrd="1" destOrd="0" presId="urn:microsoft.com/office/officeart/2005/8/layout/orgChart1"/>
    <dgm:cxn modelId="{A4B77536-5A6D-0247-B169-63A526AF775A}" srcId="{E855A3BF-9319-FF4D-ACAD-79BAC7F7BE54}" destId="{4E0CDE41-F5A9-A646-B670-EDE243F6BF28}" srcOrd="0" destOrd="0" parTransId="{5F62F4A0-6585-1D41-891A-4B68F5346992}" sibTransId="{C3F300DA-6D44-B646-B377-AF6A34C1A328}"/>
    <dgm:cxn modelId="{B0AF7B37-53B3-9F45-A98E-50C5631CE19D}" type="presOf" srcId="{822D97A3-1B15-8947-8CEC-04DCEA9B900F}" destId="{DE848055-CA91-EC45-AE0F-7B4C809317F2}" srcOrd="0" destOrd="0" presId="urn:microsoft.com/office/officeart/2005/8/layout/orgChart1"/>
    <dgm:cxn modelId="{A8F2BC37-CA59-A244-9A51-4027A88683CF}" srcId="{324A9485-6996-024B-AC91-8410540C7B52}" destId="{8531DFAC-4CD1-FA48-AB31-F521F02FC51C}" srcOrd="0" destOrd="0" parTransId="{F2F1E835-973E-5341-BD68-9B02FDBA4EF4}" sibTransId="{E911B274-D379-AF49-943F-C74C6D1AC862}"/>
    <dgm:cxn modelId="{F4B1763F-40BD-B64B-B18D-460956FDDA77}" srcId="{822D97A3-1B15-8947-8CEC-04DCEA9B900F}" destId="{7FFC4FD5-948E-C048-AA79-16B34BF9E9F5}" srcOrd="0" destOrd="0" parTransId="{B21302B3-5B6A-F94C-9FBD-23DB30CF04CB}" sibTransId="{6F29B75C-314A-0341-9C8B-E7F06A528720}"/>
    <dgm:cxn modelId="{C098775B-782F-7943-B18A-C41A3281513B}" type="presOf" srcId="{8531DFAC-4CD1-FA48-AB31-F521F02FC51C}" destId="{B441A1A0-0853-D642-9D88-BC89C49D0181}" srcOrd="1" destOrd="0" presId="urn:microsoft.com/office/officeart/2005/8/layout/orgChart1"/>
    <dgm:cxn modelId="{CA05235C-73C8-0647-ADBE-DECC9FAA8640}" srcId="{45F7F547-93F6-D140-AA58-54035C1FBFF6}" destId="{324A9485-6996-024B-AC91-8410540C7B52}" srcOrd="0" destOrd="0" parTransId="{6E5AE833-1A82-C241-82A7-03D9B6FE99B0}" sibTransId="{203D236D-EB2F-244B-912F-EF51B135C5FC}"/>
    <dgm:cxn modelId="{53603A43-82A2-7047-9F38-CF25E435C080}" type="presOf" srcId="{4E0CDE41-F5A9-A646-B670-EDE243F6BF28}" destId="{5C181BC5-A675-EE42-9B14-046C7164AEE8}" srcOrd="0" destOrd="0" presId="urn:microsoft.com/office/officeart/2005/8/layout/orgChart1"/>
    <dgm:cxn modelId="{8093AE4C-9776-E447-ACBE-4EF913B550FE}" type="presOf" srcId="{AAFD11FE-F011-6241-9E04-81C259FEE5C8}" destId="{9CD812F7-973E-BC41-A54B-842EEBF4102D}" srcOrd="0" destOrd="0" presId="urn:microsoft.com/office/officeart/2005/8/layout/orgChart1"/>
    <dgm:cxn modelId="{0F202D72-C158-934E-A546-E139A6DFA9A6}" type="presOf" srcId="{7FFC4FD5-948E-C048-AA79-16B34BF9E9F5}" destId="{1E6B721D-64B4-7F4A-94AA-1FDC864D46AF}" srcOrd="0" destOrd="0" presId="urn:microsoft.com/office/officeart/2005/8/layout/orgChart1"/>
    <dgm:cxn modelId="{56426D80-901D-5642-851A-04111B8BB7D9}" type="presOf" srcId="{BE55C5FE-C6A6-254E-9C7C-0D6EFB14F864}" destId="{772F1E67-280E-DE44-B4D3-4EBC94E8549F}" srcOrd="0" destOrd="0" presId="urn:microsoft.com/office/officeart/2005/8/layout/orgChart1"/>
    <dgm:cxn modelId="{1A0D3481-76FC-3645-8047-4BB48AE8A4EA}" type="presOf" srcId="{E855A3BF-9319-FF4D-ACAD-79BAC7F7BE54}" destId="{00788451-634E-6B46-BB20-220C9E3F057F}" srcOrd="1" destOrd="0" presId="urn:microsoft.com/office/officeart/2005/8/layout/orgChart1"/>
    <dgm:cxn modelId="{3A8CAF8F-D66E-8B46-83F3-823CC830297B}" type="presOf" srcId="{822D97A3-1B15-8947-8CEC-04DCEA9B900F}" destId="{5BD0D6D7-79E2-B14C-A66B-E1FE6076D2B5}" srcOrd="1" destOrd="0" presId="urn:microsoft.com/office/officeart/2005/8/layout/orgChart1"/>
    <dgm:cxn modelId="{5D0CDB95-B9A0-7C4F-B9DF-BFA7C98FF43A}" srcId="{7FFC4FD5-948E-C048-AA79-16B34BF9E9F5}" destId="{6294AE0E-025A-2440-92E4-7BBF68A7531C}" srcOrd="0" destOrd="0" parTransId="{AAFD11FE-F011-6241-9E04-81C259FEE5C8}" sibTransId="{27B34A84-4C7E-CC4F-AFFD-B7C52848B5DD}"/>
    <dgm:cxn modelId="{18D838B0-FAE3-EB4B-A7F3-FE8C428C4F19}" type="presOf" srcId="{43AE20D4-05A3-684D-9F65-6907396F809D}" destId="{F60FF1EA-C17F-3C47-9D5F-27456D1D1E16}" srcOrd="0" destOrd="0" presId="urn:microsoft.com/office/officeart/2005/8/layout/orgChart1"/>
    <dgm:cxn modelId="{768127B7-8B34-754E-B598-ADD176A79FE1}" type="presOf" srcId="{324A9485-6996-024B-AC91-8410540C7B52}" destId="{9E395C1D-D4DB-B743-80E9-2D0A2610C3B4}" srcOrd="0" destOrd="0" presId="urn:microsoft.com/office/officeart/2005/8/layout/orgChart1"/>
    <dgm:cxn modelId="{D500F3BA-6367-3847-9D36-8B49B47226DB}" type="presOf" srcId="{43AE20D4-05A3-684D-9F65-6907396F809D}" destId="{2844B4BC-9CA7-664D-AAF4-49271D0B1344}" srcOrd="1" destOrd="0" presId="urn:microsoft.com/office/officeart/2005/8/layout/orgChart1"/>
    <dgm:cxn modelId="{E8F1B1C8-5238-B148-9E78-DB0057AF439F}" type="presOf" srcId="{4E0CDE41-F5A9-A646-B670-EDE243F6BF28}" destId="{EFEEB7F4-19B2-0744-92B2-4D8CE90C697D}" srcOrd="1" destOrd="0" presId="urn:microsoft.com/office/officeart/2005/8/layout/orgChart1"/>
    <dgm:cxn modelId="{F07023C9-DE36-504B-BB3C-6510D997D362}" srcId="{8531DFAC-4CD1-FA48-AB31-F521F02FC51C}" destId="{43AE20D4-05A3-684D-9F65-6907396F809D}" srcOrd="0" destOrd="0" parTransId="{AFFEE357-7DAC-164D-BBDD-EDC023CAC38F}" sibTransId="{69E1B59C-97A8-1346-8D28-8D3E5A325582}"/>
    <dgm:cxn modelId="{6F8910D0-4993-A543-83BB-E0AC5B25C793}" type="presOf" srcId="{8531DFAC-4CD1-FA48-AB31-F521F02FC51C}" destId="{15571C8A-2921-3144-AEF0-118530A54841}" srcOrd="0" destOrd="0" presId="urn:microsoft.com/office/officeart/2005/8/layout/orgChart1"/>
    <dgm:cxn modelId="{8FB169D0-8CEA-C541-8ACA-86532D6DD04D}" type="presOf" srcId="{5F62F4A0-6585-1D41-891A-4B68F5346992}" destId="{2D969CA2-8C5A-FE4D-94E0-45412336F6A1}" srcOrd="0" destOrd="0" presId="urn:microsoft.com/office/officeart/2005/8/layout/orgChart1"/>
    <dgm:cxn modelId="{627ACFD3-2AFA-3D4C-ABFD-65652D4373C5}" type="presOf" srcId="{D033D0F5-D406-4945-A5DF-CD826EB78234}" destId="{2C76D640-8A3A-E547-980F-C7D06529502A}" srcOrd="0" destOrd="0" presId="urn:microsoft.com/office/officeart/2005/8/layout/orgChart1"/>
    <dgm:cxn modelId="{C46D0AD6-A8F2-FC43-A28B-7019149FABE7}" type="presOf" srcId="{7FFC4FD5-948E-C048-AA79-16B34BF9E9F5}" destId="{6FE8E659-8A45-614E-8AF5-4ECEE7095E7B}" srcOrd="1" destOrd="0" presId="urn:microsoft.com/office/officeart/2005/8/layout/orgChart1"/>
    <dgm:cxn modelId="{BB3DCED6-4C4E-C940-8B12-BB99D7AFF032}" srcId="{324A9485-6996-024B-AC91-8410540C7B52}" destId="{822D97A3-1B15-8947-8CEC-04DCEA9B900F}" srcOrd="2" destOrd="0" parTransId="{F1DB87FB-22FE-A94A-AEFC-108768DCA861}" sibTransId="{CF04F139-BD0A-9E47-9900-22A931A0294C}"/>
    <dgm:cxn modelId="{E91508DB-32EE-7249-8C28-ECB05C5C9F70}" type="presOf" srcId="{324A9485-6996-024B-AC91-8410540C7B52}" destId="{70BF89AA-BA9F-AA43-8C17-2B4E84745CE0}" srcOrd="1" destOrd="0" presId="urn:microsoft.com/office/officeart/2005/8/layout/orgChart1"/>
    <dgm:cxn modelId="{9925A1EB-A556-FB48-9BA2-E6763EE67A8F}" type="presOf" srcId="{F1DB87FB-22FE-A94A-AEFC-108768DCA861}" destId="{D086A88A-E7A6-154C-B6E6-E4B016F1E247}" srcOrd="0" destOrd="0" presId="urn:microsoft.com/office/officeart/2005/8/layout/orgChart1"/>
    <dgm:cxn modelId="{E122F8F3-54BE-4A4D-8D4E-A78920C09311}" type="presOf" srcId="{F2F1E835-973E-5341-BD68-9B02FDBA4EF4}" destId="{6BE05AE1-ACDD-E64E-A569-F28123D07997}" srcOrd="0" destOrd="0" presId="urn:microsoft.com/office/officeart/2005/8/layout/orgChart1"/>
    <dgm:cxn modelId="{FCCB46FA-7431-9543-B15D-4D9286ACE6EF}" type="presOf" srcId="{45F7F547-93F6-D140-AA58-54035C1FBFF6}" destId="{55F779BD-328A-5B41-8DBC-C260F25D3679}" srcOrd="0" destOrd="0" presId="urn:microsoft.com/office/officeart/2005/8/layout/orgChart1"/>
    <dgm:cxn modelId="{DB28CD50-AE24-1244-A946-D19866969A08}" type="presParOf" srcId="{55F779BD-328A-5B41-8DBC-C260F25D3679}" destId="{655F72CC-1880-6B48-8F5C-41095E619490}" srcOrd="0" destOrd="0" presId="urn:microsoft.com/office/officeart/2005/8/layout/orgChart1"/>
    <dgm:cxn modelId="{99561F24-94FC-124E-A000-8954BA4F0B91}" type="presParOf" srcId="{655F72CC-1880-6B48-8F5C-41095E619490}" destId="{DEE3267B-D123-F845-8914-CE4EB4E32CE2}" srcOrd="0" destOrd="0" presId="urn:microsoft.com/office/officeart/2005/8/layout/orgChart1"/>
    <dgm:cxn modelId="{5488D517-ED0E-D142-8ADB-E4595DC4CB13}" type="presParOf" srcId="{DEE3267B-D123-F845-8914-CE4EB4E32CE2}" destId="{9E395C1D-D4DB-B743-80E9-2D0A2610C3B4}" srcOrd="0" destOrd="0" presId="urn:microsoft.com/office/officeart/2005/8/layout/orgChart1"/>
    <dgm:cxn modelId="{18B6FFD0-C45A-614B-A533-DCF1C34F3BE0}" type="presParOf" srcId="{DEE3267B-D123-F845-8914-CE4EB4E32CE2}" destId="{70BF89AA-BA9F-AA43-8C17-2B4E84745CE0}" srcOrd="1" destOrd="0" presId="urn:microsoft.com/office/officeart/2005/8/layout/orgChart1"/>
    <dgm:cxn modelId="{19C3495D-1FE9-9847-A40B-F6191D19BA28}" type="presParOf" srcId="{655F72CC-1880-6B48-8F5C-41095E619490}" destId="{555984A6-6C82-F748-AF83-A32B81F40BD5}" srcOrd="1" destOrd="0" presId="urn:microsoft.com/office/officeart/2005/8/layout/orgChart1"/>
    <dgm:cxn modelId="{B0E97A35-AB4E-1342-8787-8A86D0A319F9}" type="presParOf" srcId="{555984A6-6C82-F748-AF83-A32B81F40BD5}" destId="{92571116-C5DB-9B44-A827-2AE56D897994}" srcOrd="0" destOrd="0" presId="urn:microsoft.com/office/officeart/2005/8/layout/orgChart1"/>
    <dgm:cxn modelId="{9DA7CD61-9ACC-864E-998D-ABC51BCF12DC}" type="presParOf" srcId="{555984A6-6C82-F748-AF83-A32B81F40BD5}" destId="{89E4CE21-8415-4E4C-BADA-62C1359E9A6B}" srcOrd="1" destOrd="0" presId="urn:microsoft.com/office/officeart/2005/8/layout/orgChart1"/>
    <dgm:cxn modelId="{A4FB509B-9D08-854D-9E26-13D4EA0810B0}" type="presParOf" srcId="{89E4CE21-8415-4E4C-BADA-62C1359E9A6B}" destId="{CAE6451A-2EDA-C242-942C-DCD361F4D71E}" srcOrd="0" destOrd="0" presId="urn:microsoft.com/office/officeart/2005/8/layout/orgChart1"/>
    <dgm:cxn modelId="{AD1BB6AE-7B01-9446-8BF7-DC45AC94F7EB}" type="presParOf" srcId="{CAE6451A-2EDA-C242-942C-DCD361F4D71E}" destId="{27F447D9-C6C9-754D-B277-F710C9CB9746}" srcOrd="0" destOrd="0" presId="urn:microsoft.com/office/officeart/2005/8/layout/orgChart1"/>
    <dgm:cxn modelId="{011CD4CE-AC6A-FF4B-BA92-D6AE4BD4058F}" type="presParOf" srcId="{CAE6451A-2EDA-C242-942C-DCD361F4D71E}" destId="{00788451-634E-6B46-BB20-220C9E3F057F}" srcOrd="1" destOrd="0" presId="urn:microsoft.com/office/officeart/2005/8/layout/orgChart1"/>
    <dgm:cxn modelId="{F0B70955-0053-EB42-9A62-D656CB8F8F05}" type="presParOf" srcId="{89E4CE21-8415-4E4C-BADA-62C1359E9A6B}" destId="{B445A44B-32C2-894E-8CB2-AC4D2E27C508}" srcOrd="1" destOrd="0" presId="urn:microsoft.com/office/officeart/2005/8/layout/orgChart1"/>
    <dgm:cxn modelId="{8AA8D614-0EED-7745-8062-CE4BC8BF150D}" type="presParOf" srcId="{B445A44B-32C2-894E-8CB2-AC4D2E27C508}" destId="{2D969CA2-8C5A-FE4D-94E0-45412336F6A1}" srcOrd="0" destOrd="0" presId="urn:microsoft.com/office/officeart/2005/8/layout/orgChart1"/>
    <dgm:cxn modelId="{8EE74B21-1BBB-1440-9FB2-8DAB466E944C}" type="presParOf" srcId="{B445A44B-32C2-894E-8CB2-AC4D2E27C508}" destId="{F046B4D8-D425-D143-B56A-ECF8309CD674}" srcOrd="1" destOrd="0" presId="urn:microsoft.com/office/officeart/2005/8/layout/orgChart1"/>
    <dgm:cxn modelId="{6938D765-A1DC-EC43-B665-FC4368D6E1B8}" type="presParOf" srcId="{F046B4D8-D425-D143-B56A-ECF8309CD674}" destId="{19BE5EF7-5982-E540-8A50-46E40021D510}" srcOrd="0" destOrd="0" presId="urn:microsoft.com/office/officeart/2005/8/layout/orgChart1"/>
    <dgm:cxn modelId="{C6FD141E-97D8-E741-93E9-2CE0D3A02003}" type="presParOf" srcId="{19BE5EF7-5982-E540-8A50-46E40021D510}" destId="{5C181BC5-A675-EE42-9B14-046C7164AEE8}" srcOrd="0" destOrd="0" presId="urn:microsoft.com/office/officeart/2005/8/layout/orgChart1"/>
    <dgm:cxn modelId="{A574E704-803D-F246-B55E-7A7162A603B5}" type="presParOf" srcId="{19BE5EF7-5982-E540-8A50-46E40021D510}" destId="{EFEEB7F4-19B2-0744-92B2-4D8CE90C697D}" srcOrd="1" destOrd="0" presId="urn:microsoft.com/office/officeart/2005/8/layout/orgChart1"/>
    <dgm:cxn modelId="{3FA359CB-0A4C-A744-954E-8B3F2A6C2EE6}" type="presParOf" srcId="{F046B4D8-D425-D143-B56A-ECF8309CD674}" destId="{DFBA8B1E-CB67-DC41-8E20-71E4B43D73EB}" srcOrd="1" destOrd="0" presId="urn:microsoft.com/office/officeart/2005/8/layout/orgChart1"/>
    <dgm:cxn modelId="{BCE27D34-6362-2D49-A2F4-814972AEFE96}" type="presParOf" srcId="{DFBA8B1E-CB67-DC41-8E20-71E4B43D73EB}" destId="{772F1E67-280E-DE44-B4D3-4EBC94E8549F}" srcOrd="0" destOrd="0" presId="urn:microsoft.com/office/officeart/2005/8/layout/orgChart1"/>
    <dgm:cxn modelId="{B4C48F56-AB9B-C74B-97DF-3351270F50EB}" type="presParOf" srcId="{DFBA8B1E-CB67-DC41-8E20-71E4B43D73EB}" destId="{677132A5-7996-574E-8257-DE4680C8D31E}" srcOrd="1" destOrd="0" presId="urn:microsoft.com/office/officeart/2005/8/layout/orgChart1"/>
    <dgm:cxn modelId="{25561069-8974-3943-B6F7-AA790998A353}" type="presParOf" srcId="{677132A5-7996-574E-8257-DE4680C8D31E}" destId="{8A42E94A-2F44-474E-8F2C-BF47B1CF4B55}" srcOrd="0" destOrd="0" presId="urn:microsoft.com/office/officeart/2005/8/layout/orgChart1"/>
    <dgm:cxn modelId="{0E3F144D-D0CB-7A46-B1CC-E91D1E8137E9}" type="presParOf" srcId="{8A42E94A-2F44-474E-8F2C-BF47B1CF4B55}" destId="{2C76D640-8A3A-E547-980F-C7D06529502A}" srcOrd="0" destOrd="0" presId="urn:microsoft.com/office/officeart/2005/8/layout/orgChart1"/>
    <dgm:cxn modelId="{91F2C58F-384C-9B40-A942-592848DB179B}" type="presParOf" srcId="{8A42E94A-2F44-474E-8F2C-BF47B1CF4B55}" destId="{F826C283-C2D5-CA4B-A5C1-5BDF7A2E6858}" srcOrd="1" destOrd="0" presId="urn:microsoft.com/office/officeart/2005/8/layout/orgChart1"/>
    <dgm:cxn modelId="{13F57E9C-9067-CA4E-B4CB-573574C0BDAA}" type="presParOf" srcId="{677132A5-7996-574E-8257-DE4680C8D31E}" destId="{2276E47D-C922-1543-837B-66A7C1E8B732}" srcOrd="1" destOrd="0" presId="urn:microsoft.com/office/officeart/2005/8/layout/orgChart1"/>
    <dgm:cxn modelId="{BC2E4CCA-3C21-EE4B-85E3-831BB025D6F6}" type="presParOf" srcId="{677132A5-7996-574E-8257-DE4680C8D31E}" destId="{244E8163-79A4-E94C-915E-520C842CF028}" srcOrd="2" destOrd="0" presId="urn:microsoft.com/office/officeart/2005/8/layout/orgChart1"/>
    <dgm:cxn modelId="{C801FD4C-6C76-0545-921A-1E0247150ACC}" type="presParOf" srcId="{F046B4D8-D425-D143-B56A-ECF8309CD674}" destId="{09DC3819-E63D-844C-A404-9200C3379CB7}" srcOrd="2" destOrd="0" presId="urn:microsoft.com/office/officeart/2005/8/layout/orgChart1"/>
    <dgm:cxn modelId="{B7E0C87F-0FD0-7A49-ADF3-2D7C27C25F98}" type="presParOf" srcId="{89E4CE21-8415-4E4C-BADA-62C1359E9A6B}" destId="{45422F66-4422-2747-BBB4-1A36BF89D9BD}" srcOrd="2" destOrd="0" presId="urn:microsoft.com/office/officeart/2005/8/layout/orgChart1"/>
    <dgm:cxn modelId="{D2DECB3E-9B42-4748-AEDE-8A6D6C7AB7BE}" type="presParOf" srcId="{555984A6-6C82-F748-AF83-A32B81F40BD5}" destId="{D086A88A-E7A6-154C-B6E6-E4B016F1E247}" srcOrd="2" destOrd="0" presId="urn:microsoft.com/office/officeart/2005/8/layout/orgChart1"/>
    <dgm:cxn modelId="{7C38CF62-135B-B94E-B044-58326BA45144}" type="presParOf" srcId="{555984A6-6C82-F748-AF83-A32B81F40BD5}" destId="{D0A035DE-33AF-D542-BD42-1AB940875268}" srcOrd="3" destOrd="0" presId="urn:microsoft.com/office/officeart/2005/8/layout/orgChart1"/>
    <dgm:cxn modelId="{DBD727CD-A676-5145-88BA-014B9FDBAC98}" type="presParOf" srcId="{D0A035DE-33AF-D542-BD42-1AB940875268}" destId="{D85BEB7A-7032-A34D-AE49-3F3A597A758B}" srcOrd="0" destOrd="0" presId="urn:microsoft.com/office/officeart/2005/8/layout/orgChart1"/>
    <dgm:cxn modelId="{AFEDA06D-FD19-014D-A0C5-9AA50F49AE6B}" type="presParOf" srcId="{D85BEB7A-7032-A34D-AE49-3F3A597A758B}" destId="{DE848055-CA91-EC45-AE0F-7B4C809317F2}" srcOrd="0" destOrd="0" presId="urn:microsoft.com/office/officeart/2005/8/layout/orgChart1"/>
    <dgm:cxn modelId="{FA2E30B2-D022-9A44-B9DA-365D42857CB2}" type="presParOf" srcId="{D85BEB7A-7032-A34D-AE49-3F3A597A758B}" destId="{5BD0D6D7-79E2-B14C-A66B-E1FE6076D2B5}" srcOrd="1" destOrd="0" presId="urn:microsoft.com/office/officeart/2005/8/layout/orgChart1"/>
    <dgm:cxn modelId="{FB96B791-0FA0-8848-8A4A-93CCDF1FEDB1}" type="presParOf" srcId="{D0A035DE-33AF-D542-BD42-1AB940875268}" destId="{03B18743-5859-344D-B922-6EA8458DC417}" srcOrd="1" destOrd="0" presId="urn:microsoft.com/office/officeart/2005/8/layout/orgChart1"/>
    <dgm:cxn modelId="{6F3B805D-5FEF-CF40-A072-6BEDC6E85F24}" type="presParOf" srcId="{03B18743-5859-344D-B922-6EA8458DC417}" destId="{99EAF576-9D30-3749-A43B-990DFD3F20DB}" srcOrd="0" destOrd="0" presId="urn:microsoft.com/office/officeart/2005/8/layout/orgChart1"/>
    <dgm:cxn modelId="{26371F4D-52BA-F843-A7D0-58F72CD50E8F}" type="presParOf" srcId="{03B18743-5859-344D-B922-6EA8458DC417}" destId="{F745E59C-7D4A-9A45-9CF8-B6A7475B5742}" srcOrd="1" destOrd="0" presId="urn:microsoft.com/office/officeart/2005/8/layout/orgChart1"/>
    <dgm:cxn modelId="{EED755FC-D86A-644A-AF03-49BA4122302E}" type="presParOf" srcId="{F745E59C-7D4A-9A45-9CF8-B6A7475B5742}" destId="{ACE3DAD5-05E6-4741-9C5C-8C5BD3FB0CF1}" srcOrd="0" destOrd="0" presId="urn:microsoft.com/office/officeart/2005/8/layout/orgChart1"/>
    <dgm:cxn modelId="{61A9A508-1EE0-4047-B0A3-9F45721E548F}" type="presParOf" srcId="{ACE3DAD5-05E6-4741-9C5C-8C5BD3FB0CF1}" destId="{1E6B721D-64B4-7F4A-94AA-1FDC864D46AF}" srcOrd="0" destOrd="0" presId="urn:microsoft.com/office/officeart/2005/8/layout/orgChart1"/>
    <dgm:cxn modelId="{8FE4A6A3-E3A9-024F-ABCB-8E7943F79820}" type="presParOf" srcId="{ACE3DAD5-05E6-4741-9C5C-8C5BD3FB0CF1}" destId="{6FE8E659-8A45-614E-8AF5-4ECEE7095E7B}" srcOrd="1" destOrd="0" presId="urn:microsoft.com/office/officeart/2005/8/layout/orgChart1"/>
    <dgm:cxn modelId="{CD0F3C42-3B33-2D45-AE36-651A554B40E7}" type="presParOf" srcId="{F745E59C-7D4A-9A45-9CF8-B6A7475B5742}" destId="{9F0EA6BD-4996-8249-BEC4-4F63D6C8DBFD}" srcOrd="1" destOrd="0" presId="urn:microsoft.com/office/officeart/2005/8/layout/orgChart1"/>
    <dgm:cxn modelId="{DF7CD22F-0129-5548-A596-EC06B5A1DA18}" type="presParOf" srcId="{9F0EA6BD-4996-8249-BEC4-4F63D6C8DBFD}" destId="{9CD812F7-973E-BC41-A54B-842EEBF4102D}" srcOrd="0" destOrd="0" presId="urn:microsoft.com/office/officeart/2005/8/layout/orgChart1"/>
    <dgm:cxn modelId="{02C62C60-296C-284D-A552-264F2E4C942E}" type="presParOf" srcId="{9F0EA6BD-4996-8249-BEC4-4F63D6C8DBFD}" destId="{0C5D505C-1071-1C48-A330-ACFDCC820846}" srcOrd="1" destOrd="0" presId="urn:microsoft.com/office/officeart/2005/8/layout/orgChart1"/>
    <dgm:cxn modelId="{C116AD33-CEAF-C146-8F95-C92F08CC3742}" type="presParOf" srcId="{0C5D505C-1071-1C48-A330-ACFDCC820846}" destId="{4B286664-051E-B448-A3A7-D6455E5BFF0F}" srcOrd="0" destOrd="0" presId="urn:microsoft.com/office/officeart/2005/8/layout/orgChart1"/>
    <dgm:cxn modelId="{B26B40C6-EC6F-B94C-BA8E-F7118819BB5B}" type="presParOf" srcId="{4B286664-051E-B448-A3A7-D6455E5BFF0F}" destId="{3A047A5E-A2E4-3341-96A3-59FC04547622}" srcOrd="0" destOrd="0" presId="urn:microsoft.com/office/officeart/2005/8/layout/orgChart1"/>
    <dgm:cxn modelId="{81EACE77-8DBB-9249-8F91-A57F3ECCA287}" type="presParOf" srcId="{4B286664-051E-B448-A3A7-D6455E5BFF0F}" destId="{680978C5-0165-B241-84F7-A89A60FC5A1E}" srcOrd="1" destOrd="0" presId="urn:microsoft.com/office/officeart/2005/8/layout/orgChart1"/>
    <dgm:cxn modelId="{86A393AC-16DB-CF43-A474-E5BDA6383479}" type="presParOf" srcId="{0C5D505C-1071-1C48-A330-ACFDCC820846}" destId="{200AFE2B-965E-294D-B46D-AAA68A938029}" srcOrd="1" destOrd="0" presId="urn:microsoft.com/office/officeart/2005/8/layout/orgChart1"/>
    <dgm:cxn modelId="{A10C168B-F6AF-4948-A4AD-D227E71EBC4C}" type="presParOf" srcId="{0C5D505C-1071-1C48-A330-ACFDCC820846}" destId="{4CCD663A-7CA2-3A4A-AC56-A61582A4A02B}" srcOrd="2" destOrd="0" presId="urn:microsoft.com/office/officeart/2005/8/layout/orgChart1"/>
    <dgm:cxn modelId="{722E9AD9-833A-784B-B83C-1CE590A103C4}" type="presParOf" srcId="{F745E59C-7D4A-9A45-9CF8-B6A7475B5742}" destId="{200159D4-AFF7-7847-B4C8-411EF02AEDDB}" srcOrd="2" destOrd="0" presId="urn:microsoft.com/office/officeart/2005/8/layout/orgChart1"/>
    <dgm:cxn modelId="{D760DD4B-0B4E-E143-996C-66B3F101B45C}" type="presParOf" srcId="{D0A035DE-33AF-D542-BD42-1AB940875268}" destId="{6CC5F7E6-84BB-5A49-B95F-461DD9732877}" srcOrd="2" destOrd="0" presId="urn:microsoft.com/office/officeart/2005/8/layout/orgChart1"/>
    <dgm:cxn modelId="{ECE25C86-0330-AA40-A7C2-09D9D2DF26B2}" type="presParOf" srcId="{655F72CC-1880-6B48-8F5C-41095E619490}" destId="{F10BDA44-7D9C-BB4B-AA5F-CAE1A75F4F00}" srcOrd="2" destOrd="0" presId="urn:microsoft.com/office/officeart/2005/8/layout/orgChart1"/>
    <dgm:cxn modelId="{44FA53D7-008F-FB43-A763-2C4FA3594717}" type="presParOf" srcId="{F10BDA44-7D9C-BB4B-AA5F-CAE1A75F4F00}" destId="{6BE05AE1-ACDD-E64E-A569-F28123D07997}" srcOrd="0" destOrd="0" presId="urn:microsoft.com/office/officeart/2005/8/layout/orgChart1"/>
    <dgm:cxn modelId="{EA1AD8F1-7015-B142-BB95-3FC3A20AF8D0}" type="presParOf" srcId="{F10BDA44-7D9C-BB4B-AA5F-CAE1A75F4F00}" destId="{1786FFEB-A1E5-2D4A-A9A0-25E798F8289A}" srcOrd="1" destOrd="0" presId="urn:microsoft.com/office/officeart/2005/8/layout/orgChart1"/>
    <dgm:cxn modelId="{5D00349A-6587-D640-A186-0A15288B03AE}" type="presParOf" srcId="{1786FFEB-A1E5-2D4A-A9A0-25E798F8289A}" destId="{0249629B-DD93-704D-9D6A-F2C69FBB044B}" srcOrd="0" destOrd="0" presId="urn:microsoft.com/office/officeart/2005/8/layout/orgChart1"/>
    <dgm:cxn modelId="{4FB449AA-01E2-9B4C-9A9A-9903875D41C1}" type="presParOf" srcId="{0249629B-DD93-704D-9D6A-F2C69FBB044B}" destId="{15571C8A-2921-3144-AEF0-118530A54841}" srcOrd="0" destOrd="0" presId="urn:microsoft.com/office/officeart/2005/8/layout/orgChart1"/>
    <dgm:cxn modelId="{90E5F769-797F-4346-A1C6-A885231725BB}" type="presParOf" srcId="{0249629B-DD93-704D-9D6A-F2C69FBB044B}" destId="{B441A1A0-0853-D642-9D88-BC89C49D0181}" srcOrd="1" destOrd="0" presId="urn:microsoft.com/office/officeart/2005/8/layout/orgChart1"/>
    <dgm:cxn modelId="{7C12E90A-01D0-964D-99AA-A4DF2A1EE3D1}" type="presParOf" srcId="{1786FFEB-A1E5-2D4A-A9A0-25E798F8289A}" destId="{4CE697B4-7AC8-9844-A61F-A5D8F104C852}" srcOrd="1" destOrd="0" presId="urn:microsoft.com/office/officeart/2005/8/layout/orgChart1"/>
    <dgm:cxn modelId="{F3C9F994-2CE1-6E43-9B86-EDD1BF05F310}" type="presParOf" srcId="{4CE697B4-7AC8-9844-A61F-A5D8F104C852}" destId="{919242F6-7604-8B41-8B1F-1229266ECFEE}" srcOrd="0" destOrd="0" presId="urn:microsoft.com/office/officeart/2005/8/layout/orgChart1"/>
    <dgm:cxn modelId="{D72CF0D7-EA22-4E4D-8581-ABC78994B8BC}" type="presParOf" srcId="{4CE697B4-7AC8-9844-A61F-A5D8F104C852}" destId="{56B1DE03-3D3D-1D45-975B-FD5E004C3E71}" srcOrd="1" destOrd="0" presId="urn:microsoft.com/office/officeart/2005/8/layout/orgChart1"/>
    <dgm:cxn modelId="{093B8A98-2324-E645-B9F1-B7B57EB039CA}" type="presParOf" srcId="{56B1DE03-3D3D-1D45-975B-FD5E004C3E71}" destId="{B26B96FC-4901-4747-8572-2B7E464D65C6}" srcOrd="0" destOrd="0" presId="urn:microsoft.com/office/officeart/2005/8/layout/orgChart1"/>
    <dgm:cxn modelId="{389E736D-6D58-E24C-AE15-3BA4EDEC2F44}" type="presParOf" srcId="{B26B96FC-4901-4747-8572-2B7E464D65C6}" destId="{F60FF1EA-C17F-3C47-9D5F-27456D1D1E16}" srcOrd="0" destOrd="0" presId="urn:microsoft.com/office/officeart/2005/8/layout/orgChart1"/>
    <dgm:cxn modelId="{E2DF78F6-34DE-F546-B754-047D65B738C9}" type="presParOf" srcId="{B26B96FC-4901-4747-8572-2B7E464D65C6}" destId="{2844B4BC-9CA7-664D-AAF4-49271D0B1344}" srcOrd="1" destOrd="0" presId="urn:microsoft.com/office/officeart/2005/8/layout/orgChart1"/>
    <dgm:cxn modelId="{2156259B-F321-944E-8EE9-EFBFD8DC33E6}" type="presParOf" srcId="{56B1DE03-3D3D-1D45-975B-FD5E004C3E71}" destId="{79EC30C8-6C1E-7945-8D91-47B521818824}" srcOrd="1" destOrd="0" presId="urn:microsoft.com/office/officeart/2005/8/layout/orgChart1"/>
    <dgm:cxn modelId="{5ED42D71-AD0B-3B4B-99A4-3BE5A3D212A7}" type="presParOf" srcId="{56B1DE03-3D3D-1D45-975B-FD5E004C3E71}" destId="{1F1EC579-FBF4-BF4D-9699-0B6A82ABB5AA}" srcOrd="2" destOrd="0" presId="urn:microsoft.com/office/officeart/2005/8/layout/orgChart1"/>
    <dgm:cxn modelId="{1D954E6B-24CB-1B40-9BF7-43334B979E67}" type="presParOf" srcId="{1786FFEB-A1E5-2D4A-A9A0-25E798F8289A}" destId="{84E8FBCC-971B-A14B-922F-7C85283FF06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242F6-7604-8B41-8B1F-1229266ECFEE}">
      <dsp:nvSpPr>
        <dsp:cNvPr id="0" name=""/>
        <dsp:cNvSpPr/>
      </dsp:nvSpPr>
      <dsp:spPr>
        <a:xfrm>
          <a:off x="2041977" y="1361885"/>
          <a:ext cx="168818" cy="517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7710"/>
              </a:lnTo>
              <a:lnTo>
                <a:pt x="168818" y="5177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E05AE1-ACDD-E64E-A569-F28123D07997}">
      <dsp:nvSpPr>
        <dsp:cNvPr id="0" name=""/>
        <dsp:cNvSpPr/>
      </dsp:nvSpPr>
      <dsp:spPr>
        <a:xfrm>
          <a:off x="2604707" y="562729"/>
          <a:ext cx="561063" cy="517792"/>
        </a:xfrm>
        <a:custGeom>
          <a:avLst/>
          <a:gdLst/>
          <a:ahLst/>
          <a:cxnLst/>
          <a:rect l="0" t="0" r="0" b="0"/>
          <a:pathLst>
            <a:path>
              <a:moveTo>
                <a:pt x="561063" y="0"/>
              </a:moveTo>
              <a:lnTo>
                <a:pt x="561063" y="517792"/>
              </a:lnTo>
              <a:lnTo>
                <a:pt x="0" y="51779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D812F7-973E-BC41-A54B-842EEBF4102D}">
      <dsp:nvSpPr>
        <dsp:cNvPr id="0" name=""/>
        <dsp:cNvSpPr/>
      </dsp:nvSpPr>
      <dsp:spPr>
        <a:xfrm>
          <a:off x="3685147" y="3759112"/>
          <a:ext cx="168818" cy="517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7710"/>
              </a:lnTo>
              <a:lnTo>
                <a:pt x="168818" y="5177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AF576-9D30-3749-A43B-990DFD3F20DB}">
      <dsp:nvSpPr>
        <dsp:cNvPr id="0" name=""/>
        <dsp:cNvSpPr/>
      </dsp:nvSpPr>
      <dsp:spPr>
        <a:xfrm>
          <a:off x="4089610" y="2960036"/>
          <a:ext cx="91440" cy="2363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34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86A88A-E7A6-154C-B6E6-E4B016F1E247}">
      <dsp:nvSpPr>
        <dsp:cNvPr id="0" name=""/>
        <dsp:cNvSpPr/>
      </dsp:nvSpPr>
      <dsp:spPr>
        <a:xfrm>
          <a:off x="3165770" y="562729"/>
          <a:ext cx="969559" cy="1834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6405"/>
              </a:lnTo>
              <a:lnTo>
                <a:pt x="969559" y="1716405"/>
              </a:lnTo>
              <a:lnTo>
                <a:pt x="969559" y="183457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2F1E67-280E-DE44-B4D3-4EBC94E8549F}">
      <dsp:nvSpPr>
        <dsp:cNvPr id="0" name=""/>
        <dsp:cNvSpPr/>
      </dsp:nvSpPr>
      <dsp:spPr>
        <a:xfrm>
          <a:off x="2323342" y="3759112"/>
          <a:ext cx="168818" cy="517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7710"/>
              </a:lnTo>
              <a:lnTo>
                <a:pt x="168818" y="5177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969CA2-8C5A-FE4D-94E0-45412336F6A1}">
      <dsp:nvSpPr>
        <dsp:cNvPr id="0" name=""/>
        <dsp:cNvSpPr/>
      </dsp:nvSpPr>
      <dsp:spPr>
        <a:xfrm>
          <a:off x="2727805" y="2960036"/>
          <a:ext cx="91440" cy="2363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34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71116-C5DB-9B44-A827-2AE56D897994}">
      <dsp:nvSpPr>
        <dsp:cNvPr id="0" name=""/>
        <dsp:cNvSpPr/>
      </dsp:nvSpPr>
      <dsp:spPr>
        <a:xfrm>
          <a:off x="2773525" y="562729"/>
          <a:ext cx="392244" cy="1834578"/>
        </a:xfrm>
        <a:custGeom>
          <a:avLst/>
          <a:gdLst/>
          <a:ahLst/>
          <a:cxnLst/>
          <a:rect l="0" t="0" r="0" b="0"/>
          <a:pathLst>
            <a:path>
              <a:moveTo>
                <a:pt x="392244" y="0"/>
              </a:moveTo>
              <a:lnTo>
                <a:pt x="392244" y="1716405"/>
              </a:lnTo>
              <a:lnTo>
                <a:pt x="0" y="1716405"/>
              </a:lnTo>
              <a:lnTo>
                <a:pt x="0" y="183457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395C1D-D4DB-B743-80E9-2D0A2610C3B4}">
      <dsp:nvSpPr>
        <dsp:cNvPr id="0" name=""/>
        <dsp:cNvSpPr/>
      </dsp:nvSpPr>
      <dsp:spPr>
        <a:xfrm>
          <a:off x="2603041" y="0"/>
          <a:ext cx="1125458" cy="5627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Mallow eshop</a:t>
          </a:r>
        </a:p>
      </dsp:txBody>
      <dsp:txXfrm>
        <a:off x="2603041" y="0"/>
        <a:ext cx="1125458" cy="562729"/>
      </dsp:txXfrm>
    </dsp:sp>
    <dsp:sp modelId="{27F447D9-C6C9-754D-B277-F710C9CB9746}">
      <dsp:nvSpPr>
        <dsp:cNvPr id="0" name=""/>
        <dsp:cNvSpPr/>
      </dsp:nvSpPr>
      <dsp:spPr>
        <a:xfrm>
          <a:off x="2210796" y="2397307"/>
          <a:ext cx="1125458" cy="5627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Dublin</a:t>
          </a:r>
          <a:br>
            <a:rPr lang="cs-CZ" sz="1600" b="1" kern="1200"/>
          </a:br>
          <a:r>
            <a:rPr lang="cs-CZ" sz="1600" b="1" kern="1200"/>
            <a:t>Obchod</a:t>
          </a:r>
        </a:p>
      </dsp:txBody>
      <dsp:txXfrm>
        <a:off x="2210796" y="2397307"/>
        <a:ext cx="1125458" cy="562729"/>
      </dsp:txXfrm>
    </dsp:sp>
    <dsp:sp modelId="{5C181BC5-A675-EE42-9B14-046C7164AEE8}">
      <dsp:nvSpPr>
        <dsp:cNvPr id="0" name=""/>
        <dsp:cNvSpPr/>
      </dsp:nvSpPr>
      <dsp:spPr>
        <a:xfrm>
          <a:off x="2210796" y="3196383"/>
          <a:ext cx="1125458" cy="5627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Vedoucí obchodu</a:t>
          </a:r>
        </a:p>
      </dsp:txBody>
      <dsp:txXfrm>
        <a:off x="2210796" y="3196383"/>
        <a:ext cx="1125458" cy="562729"/>
      </dsp:txXfrm>
    </dsp:sp>
    <dsp:sp modelId="{2C76D640-8A3A-E547-980F-C7D06529502A}">
      <dsp:nvSpPr>
        <dsp:cNvPr id="0" name=""/>
        <dsp:cNvSpPr/>
      </dsp:nvSpPr>
      <dsp:spPr>
        <a:xfrm>
          <a:off x="2492161" y="3995458"/>
          <a:ext cx="1125458" cy="5627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5 zaměstnanců</a:t>
          </a:r>
        </a:p>
      </dsp:txBody>
      <dsp:txXfrm>
        <a:off x="2492161" y="3995458"/>
        <a:ext cx="1125458" cy="562729"/>
      </dsp:txXfrm>
    </dsp:sp>
    <dsp:sp modelId="{DE848055-CA91-EC45-AE0F-7B4C809317F2}">
      <dsp:nvSpPr>
        <dsp:cNvPr id="0" name=""/>
        <dsp:cNvSpPr/>
      </dsp:nvSpPr>
      <dsp:spPr>
        <a:xfrm>
          <a:off x="3572601" y="2397307"/>
          <a:ext cx="1125458" cy="5627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Galway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Obchod</a:t>
          </a:r>
        </a:p>
      </dsp:txBody>
      <dsp:txXfrm>
        <a:off x="3572601" y="2397307"/>
        <a:ext cx="1125458" cy="562729"/>
      </dsp:txXfrm>
    </dsp:sp>
    <dsp:sp modelId="{1E6B721D-64B4-7F4A-94AA-1FDC864D46AF}">
      <dsp:nvSpPr>
        <dsp:cNvPr id="0" name=""/>
        <dsp:cNvSpPr/>
      </dsp:nvSpPr>
      <dsp:spPr>
        <a:xfrm>
          <a:off x="3572601" y="3196383"/>
          <a:ext cx="1125458" cy="5627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Vedoucí obchodu</a:t>
          </a:r>
        </a:p>
      </dsp:txBody>
      <dsp:txXfrm>
        <a:off x="3572601" y="3196383"/>
        <a:ext cx="1125458" cy="562729"/>
      </dsp:txXfrm>
    </dsp:sp>
    <dsp:sp modelId="{3A047A5E-A2E4-3341-96A3-59FC04547622}">
      <dsp:nvSpPr>
        <dsp:cNvPr id="0" name=""/>
        <dsp:cNvSpPr/>
      </dsp:nvSpPr>
      <dsp:spPr>
        <a:xfrm>
          <a:off x="3853965" y="3995458"/>
          <a:ext cx="1125458" cy="5627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3 zaměstnanci</a:t>
          </a:r>
        </a:p>
      </dsp:txBody>
      <dsp:txXfrm>
        <a:off x="3853965" y="3995458"/>
        <a:ext cx="1125458" cy="562729"/>
      </dsp:txXfrm>
    </dsp:sp>
    <dsp:sp modelId="{15571C8A-2921-3144-AEF0-118530A54841}">
      <dsp:nvSpPr>
        <dsp:cNvPr id="0" name=""/>
        <dsp:cNvSpPr/>
      </dsp:nvSpPr>
      <dsp:spPr>
        <a:xfrm>
          <a:off x="1479248" y="799156"/>
          <a:ext cx="1125458" cy="5627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Majitelka</a:t>
          </a:r>
        </a:p>
      </dsp:txBody>
      <dsp:txXfrm>
        <a:off x="1479248" y="799156"/>
        <a:ext cx="1125458" cy="562729"/>
      </dsp:txXfrm>
    </dsp:sp>
    <dsp:sp modelId="{F60FF1EA-C17F-3C47-9D5F-27456D1D1E16}">
      <dsp:nvSpPr>
        <dsp:cNvPr id="0" name=""/>
        <dsp:cNvSpPr/>
      </dsp:nvSpPr>
      <dsp:spPr>
        <a:xfrm>
          <a:off x="2210796" y="1598232"/>
          <a:ext cx="1125458" cy="5627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5 </a:t>
          </a:r>
          <a:r>
            <a:rPr lang="cs-CZ" sz="1600" kern="1200" dirty="0" err="1"/>
            <a:t>zaměstnančů</a:t>
          </a:r>
          <a:endParaRPr lang="cs-CZ" sz="1600" kern="1200" dirty="0"/>
        </a:p>
      </dsp:txBody>
      <dsp:txXfrm>
        <a:off x="2210796" y="1598232"/>
        <a:ext cx="1125458" cy="562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E38066-EC01-45A5-BDA6-1E4E6E823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AABAEA-7A8B-444C-A11E-FB5FAD186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F9DDF7-602E-48FB-B521-147820E9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C93-EC4A-4B44-AF91-A4383BA2399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3034AE-0742-40F1-818A-5CCDE029A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672870-8A10-4326-84B8-21C3D6F3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0A5D-4CFA-40C3-8049-E9D530D84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9767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AB1F7C-2A32-49B8-BF32-EFB74C94A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DD9B272-6D04-498A-BC3B-57263E633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1B712F-EDAB-4A85-8E56-6A3246AA4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C93-EC4A-4B44-AF91-A4383BA2399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7B3104-011F-4307-8038-A5BA500BE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D1E64D-05E9-4F06-9FE2-AEE15EEB2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0A5D-4CFA-40C3-8049-E9D530D84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784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F249235-0895-4FA2-9043-11E0944E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0870CAE-B35C-425B-9C36-58FD55847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D59D81-C814-4D48-BEC1-F19E906CA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C93-EC4A-4B44-AF91-A4383BA2399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E2101F-5399-434B-84CA-0E6FD3205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2E39B2-D48D-4C9C-8EC9-BD57AB01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0A5D-4CFA-40C3-8049-E9D530D84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500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4BE14F-7B20-4968-9766-A3623C89A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612368-1F30-4269-94F0-5F040E906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2719D2-B47B-4333-9DA7-E53CD3C9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C93-EC4A-4B44-AF91-A4383BA2399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783FE7-6E98-4B5B-875C-9B4256902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2619F2-2545-458F-A70D-9168DB20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0A5D-4CFA-40C3-8049-E9D530D84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4714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588F6-ABDA-4B30-89F2-C5957A4DD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077B8EF-F521-48A0-8FF3-B62EBD3EE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C99C84-374E-4EB5-99D1-FE309EDBE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C93-EC4A-4B44-AF91-A4383BA2399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52CD33E-53B7-4919-96E0-4F4BBA7C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9EF8F7-0653-41EF-9776-C237B6BEB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0A5D-4CFA-40C3-8049-E9D530D84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238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6F97C7-749B-497B-94FD-96203D03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72327A-2AD1-4E14-9107-9FA0C46CA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E491D09-971A-4F9A-B3CC-E62972428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5C4547B-E8EA-494A-8B1B-CA4F8D557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C93-EC4A-4B44-AF91-A4383BA2399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243F83-1F08-46BD-B803-AD08D568F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1F8CBF-9E98-419D-B7C0-529EC8B4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0A5D-4CFA-40C3-8049-E9D530D84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854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B8B17A-0FE3-413B-B1E9-573D44EA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E491B8F-6299-42AB-B2C4-34A3553AE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9ABE53E-1D7A-4816-95A3-BE6FC88D5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2DF20BB-1F7A-4FF4-8549-EE628C0BC3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C897B67-196B-4801-AB9A-932877B0A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B2D85C9-2DF2-463B-B0D1-C7F4EC279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C93-EC4A-4B44-AF91-A4383BA2399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4CCD135-2B45-4A49-8502-0F0C7938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ABCC6BA-3B1E-4DE5-856A-AB225C936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0A5D-4CFA-40C3-8049-E9D530D84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920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9141EE-B695-4E4E-A9A7-81C3A9B2F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D970B48-02FE-47A1-9012-D1EF99D5B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C93-EC4A-4B44-AF91-A4383BA2399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DA30100-4B5A-443F-8102-A3D90459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2A79C6-BF38-4CD1-BDF7-C227E771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0A5D-4CFA-40C3-8049-E9D530D84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31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AF73827-7CA1-4B2D-8474-28CF97272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C93-EC4A-4B44-AF91-A4383BA2399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A918F08-DCB0-45AE-80F8-3B0B073A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EA67EC9-3DD3-4F29-90F5-A22060E7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0A5D-4CFA-40C3-8049-E9D530D84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849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82144E-A679-4F27-846E-DFA98DC5A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06A8FA-7C52-4934-88D8-F66C8C3F8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16C95A6-BAFA-4E5E-8AF3-6F9E53C52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B59CD36-33D9-47DC-A68A-6871BD73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C93-EC4A-4B44-AF91-A4383BA2399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3722B1C-0F2F-4BEA-882B-B73E507ED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50AF82A-5571-402A-8296-7E8D0A03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0A5D-4CFA-40C3-8049-E9D530D84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75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7DB16D-A276-4FDD-8F28-481587FCF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40F833A-C317-452E-8E5C-5C33ABB19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89FDBA6-9BAF-49A4-9FEE-E500A0644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00B57ED-AB89-4521-9E8A-FBAD68D14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8C93-EC4A-4B44-AF91-A4383BA2399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F80821-36A1-47F3-BD99-018807DC8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014E03-1CAB-4816-82E7-74367316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0A5D-4CFA-40C3-8049-E9D530D84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93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CF1E652-37F0-447D-B0EC-064515479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264B362-C86A-43DA-BF1F-781672CCA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59AA6F-CD07-4A6D-B6C0-85C03F4AE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C8C93-EC4A-4B44-AF91-A4383BA2399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568934-6E4D-45AE-BBE7-4A79BB8E3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980A52-BA7A-4403-8861-A5F09C9FC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E0A5D-4CFA-40C3-8049-E9D530D84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00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13EB83-6A48-4352-AE63-D3CEDEC85C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Manrope" pitchFamily="2" charset="0"/>
              </a:rPr>
              <a:t>Stáž Irsko -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  <a:latin typeface="Manrope" pitchFamily="2" charset="0"/>
              </a:rPr>
              <a:t>Mallow</a:t>
            </a:r>
            <a:endParaRPr lang="cs-CZ" b="1" dirty="0">
              <a:solidFill>
                <a:schemeClr val="accent1">
                  <a:lumMod val="75000"/>
                </a:schemeClr>
              </a:solidFill>
              <a:latin typeface="Manrope" pitchFamily="2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650BEFD-B9D7-4DC6-94E2-15F609561D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>
              <a:latin typeface="Manrope" pitchFamily="2" charset="0"/>
            </a:endParaRPr>
          </a:p>
          <a:p>
            <a:pPr algn="l"/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Manrope" pitchFamily="2" charset="0"/>
              </a:rPr>
              <a:t>Michal Dobeš, I3.A</a:t>
            </a:r>
          </a:p>
          <a:p>
            <a:pPr algn="l"/>
            <a:endParaRPr lang="cs-CZ" sz="1400" dirty="0">
              <a:solidFill>
                <a:schemeClr val="accent1">
                  <a:lumMod val="75000"/>
                </a:schemeClr>
              </a:solidFill>
              <a:latin typeface="Manrope" pitchFamily="2" charset="0"/>
            </a:endParaRPr>
          </a:p>
          <a:p>
            <a:pPr algn="l"/>
            <a:r>
              <a:rPr lang="cs-CZ" sz="1400" dirty="0">
                <a:solidFill>
                  <a:schemeClr val="accent1">
                    <a:lumMod val="75000"/>
                  </a:schemeClr>
                </a:solidFill>
                <a:latin typeface="Manrope" pitchFamily="2" charset="0"/>
              </a:rPr>
              <a:t>Číslo projektu: 2021-1-CZ01-KA121-VET-000010087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BDCA97-1801-4EF4-81BE-19B689B47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46" y="1122363"/>
            <a:ext cx="2870854" cy="5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25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73612B-827B-E271-5A53-CF8BF72F0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Manrope" pitchFamily="2" charset="0"/>
              </a:rPr>
              <a:t>Děkuji za pozornost!</a:t>
            </a:r>
            <a:br>
              <a:rPr lang="cs-CZ" b="1" dirty="0">
                <a:latin typeface="Manrope" pitchFamily="2" charset="0"/>
              </a:rPr>
            </a:br>
            <a:br>
              <a:rPr lang="cs-CZ" b="1" dirty="0">
                <a:latin typeface="Manrope" pitchFamily="2" charset="0"/>
              </a:rPr>
            </a:br>
            <a:r>
              <a:rPr lang="cs-CZ" sz="2200" dirty="0">
                <a:latin typeface="Manrope" pitchFamily="2" charset="0"/>
              </a:rPr>
              <a:t>Vypracoval Michal Dobeš.</a:t>
            </a:r>
            <a:endParaRPr lang="cs-CZ" dirty="0">
              <a:latin typeface="Manrope" pitchFamily="2" charset="0"/>
            </a:endParaRP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51F535C-F1AF-2F3D-A1B6-911C54363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700" y="4616450"/>
            <a:ext cx="1594757" cy="56348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946C8BD-3EC2-73E3-4880-8197FDA86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46" y="4616450"/>
            <a:ext cx="2870854" cy="5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95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B01413-0FB4-ED0F-0BBE-72C5D104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latin typeface="Manrope" pitchFamily="2" charset="0"/>
              </a:rPr>
              <a:t>Místo pobytu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C0ABAD-767C-8BC4-0B70-FD7977D8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2909" cy="4561444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Manrope" pitchFamily="2" charset="0"/>
              </a:rPr>
              <a:t>V období 21. května 2022 – 10. července 2022 jsme se skupinou dalších 5 studentů díky programu Erasmus+ a naší škole vycestovali na třítýdenní odbornou stáž do Irska. Konkrétně do města </a:t>
            </a:r>
            <a:r>
              <a:rPr lang="cs-CZ" dirty="0" err="1">
                <a:latin typeface="Manrope" pitchFamily="2" charset="0"/>
              </a:rPr>
              <a:t>Mallow</a:t>
            </a:r>
            <a:r>
              <a:rPr lang="cs-CZ" dirty="0">
                <a:latin typeface="Manrope" pitchFamily="2" charset="0"/>
              </a:rPr>
              <a:t>. Z Dublinu jsme vyrazili vlakem do </a:t>
            </a:r>
            <a:r>
              <a:rPr lang="cs-CZ" dirty="0" err="1">
                <a:latin typeface="Manrope" pitchFamily="2" charset="0"/>
              </a:rPr>
              <a:t>Mallow</a:t>
            </a:r>
            <a:r>
              <a:rPr lang="cs-CZ" dirty="0">
                <a:latin typeface="Manrope" pitchFamily="2" charset="0"/>
              </a:rPr>
              <a:t>, kde si nás na vlakovém nádraží vyzvedly naše hostitelské rodiny. </a:t>
            </a:r>
          </a:p>
        </p:txBody>
      </p:sp>
      <p:pic>
        <p:nvPicPr>
          <p:cNvPr id="8" name="Obrázek 7" descr="Obsah obrázku tráva, strom, obloha, exteriér&#10;&#10;Popis byl vytvořen automaticky">
            <a:extLst>
              <a:ext uri="{FF2B5EF4-FFF2-40B4-BE49-F238E27FC236}">
                <a16:creationId xmlns:a16="http://schemas.microsoft.com/office/drawing/2014/main" id="{01EC7E8F-E0F6-6AD0-53F9-E2369A566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795" y="1825626"/>
            <a:ext cx="3894005" cy="21907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6491D9E-4710-B04B-4CF3-99F9E1737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795" y="4196279"/>
            <a:ext cx="3894006" cy="219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46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B01413-0FB4-ED0F-0BBE-72C5D104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latin typeface="Manrope" pitchFamily="2" charset="0"/>
              </a:rPr>
              <a:t>Rocky </a:t>
            </a:r>
            <a:r>
              <a:rPr lang="cs-CZ" sz="4800" b="1" dirty="0" err="1">
                <a:latin typeface="Manrope" pitchFamily="2" charset="0"/>
              </a:rPr>
              <a:t>Road</a:t>
            </a:r>
            <a:r>
              <a:rPr lang="cs-CZ" sz="4800" b="1" dirty="0">
                <a:latin typeface="Manrope" pitchFamily="2" charset="0"/>
              </a:rPr>
              <a:t> </a:t>
            </a:r>
            <a:r>
              <a:rPr lang="cs-CZ" sz="4800" b="1" dirty="0" err="1">
                <a:latin typeface="Manrope" pitchFamily="2" charset="0"/>
              </a:rPr>
              <a:t>Minerals</a:t>
            </a:r>
            <a:endParaRPr lang="cs-CZ" sz="4800" b="1" dirty="0">
              <a:latin typeface="Manrope" pitchFamily="2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C0ABAD-767C-8BC4-0B70-FD7977D8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24109" cy="4561444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Manrope" pitchFamily="2" charset="0"/>
              </a:rPr>
              <a:t>Svou třítýdenní stáž jsem strávil v firmě Rocky </a:t>
            </a:r>
            <a:r>
              <a:rPr lang="cs-CZ" dirty="0" err="1">
                <a:latin typeface="Manrope" pitchFamily="2" charset="0"/>
              </a:rPr>
              <a:t>Road</a:t>
            </a:r>
            <a:r>
              <a:rPr lang="cs-CZ" dirty="0">
                <a:latin typeface="Manrope" pitchFamily="2" charset="0"/>
              </a:rPr>
              <a:t> </a:t>
            </a:r>
            <a:r>
              <a:rPr lang="cs-CZ" dirty="0" err="1">
                <a:latin typeface="Manrope" pitchFamily="2" charset="0"/>
              </a:rPr>
              <a:t>Minerals</a:t>
            </a:r>
            <a:r>
              <a:rPr lang="cs-CZ" dirty="0">
                <a:latin typeface="Manrope" pitchFamily="2" charset="0"/>
              </a:rPr>
              <a:t> která se zabývá prodejem kamenů, surových hornin, krásných šperků, doplňků z drahých kamenů a i kamením do terárií.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1EC7E8F-E0F6-6AD0-53F9-E2369A566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1206" y="1354694"/>
            <a:ext cx="3894005" cy="2920504"/>
          </a:xfrm>
          <a:prstGeom prst="rect">
            <a:avLst/>
          </a:prstGeom>
        </p:spPr>
      </p:pic>
      <p:pic>
        <p:nvPicPr>
          <p:cNvPr id="10" name="Obrázek 9" descr="Obsah obrázku text, budova, exteriér, obchod&#10;&#10;Popis byl vytvořen automaticky">
            <a:extLst>
              <a:ext uri="{FF2B5EF4-FFF2-40B4-BE49-F238E27FC236}">
                <a16:creationId xmlns:a16="http://schemas.microsoft.com/office/drawing/2014/main" id="{BDED3F4B-05C1-E8D6-B32F-065A78D9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62" y="2256963"/>
            <a:ext cx="2539196" cy="3385595"/>
          </a:xfrm>
          <a:prstGeom prst="rect">
            <a:avLst/>
          </a:prstGeom>
        </p:spPr>
      </p:pic>
      <p:pic>
        <p:nvPicPr>
          <p:cNvPr id="12" name="Obrázek 11" descr="Obsah obrázku text, osoba, interiér, počítač&#10;&#10;Popis byl vytvořen automaticky">
            <a:extLst>
              <a:ext uri="{FF2B5EF4-FFF2-40B4-BE49-F238E27FC236}">
                <a16:creationId xmlns:a16="http://schemas.microsoft.com/office/drawing/2014/main" id="{3C964CC5-4304-FF0D-15F0-BFA9B946C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467" y="3949761"/>
            <a:ext cx="3249744" cy="243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83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B01413-0FB4-ED0F-0BBE-72C5D104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latin typeface="Manrope" pitchFamily="2" charset="0"/>
              </a:rPr>
              <a:t>Rocky </a:t>
            </a:r>
            <a:r>
              <a:rPr lang="cs-CZ" sz="4800" b="1" dirty="0" err="1">
                <a:latin typeface="Manrope" pitchFamily="2" charset="0"/>
              </a:rPr>
              <a:t>Road</a:t>
            </a:r>
            <a:r>
              <a:rPr lang="cs-CZ" sz="4800" b="1" dirty="0">
                <a:latin typeface="Manrope" pitchFamily="2" charset="0"/>
              </a:rPr>
              <a:t> </a:t>
            </a:r>
            <a:r>
              <a:rPr lang="cs-CZ" sz="4800" b="1" dirty="0" err="1">
                <a:latin typeface="Manrope" pitchFamily="2" charset="0"/>
              </a:rPr>
              <a:t>Minerals</a:t>
            </a:r>
            <a:endParaRPr lang="cs-CZ" sz="4800" b="1" dirty="0">
              <a:latin typeface="Manrope" pitchFamily="2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C0ABAD-767C-8BC4-0B70-FD7977D8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24109" cy="4561444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Manrope" pitchFamily="2" charset="0"/>
              </a:rPr>
              <a:t>Firma má hlavní sídlo v </a:t>
            </a:r>
            <a:r>
              <a:rPr lang="cs-CZ" dirty="0" err="1">
                <a:latin typeface="Manrope" pitchFamily="2" charset="0"/>
              </a:rPr>
              <a:t>Mallow</a:t>
            </a:r>
            <a:r>
              <a:rPr lang="cs-CZ" dirty="0">
                <a:latin typeface="Manrope" pitchFamily="2" charset="0"/>
              </a:rPr>
              <a:t>, odkud se organizuje provoz e-shopu, kde je majitelka firmy a 5 zaměstnanců. Dále má dvě kamenné prodejny – v Dublinu a </a:t>
            </a:r>
            <a:r>
              <a:rPr lang="cs-CZ" dirty="0" err="1">
                <a:latin typeface="Manrope" pitchFamily="2" charset="0"/>
              </a:rPr>
              <a:t>Galway</a:t>
            </a:r>
            <a:r>
              <a:rPr lang="cs-CZ" dirty="0">
                <a:latin typeface="Manrope" pitchFamily="2" charset="0"/>
              </a:rPr>
              <a:t>, kde je celkem 10 zaměstnanců.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9932F68-D4B1-A28C-676F-881DB664E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0454319"/>
              </p:ext>
            </p:extLst>
          </p:nvPr>
        </p:nvGraphicFramePr>
        <p:xfrm>
          <a:off x="5162308" y="1828799"/>
          <a:ext cx="6458673" cy="4558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1455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B01413-0FB4-ED0F-0BBE-72C5D104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latin typeface="Manrope" pitchFamily="2" charset="0"/>
              </a:rPr>
              <a:t>Rocky </a:t>
            </a:r>
            <a:r>
              <a:rPr lang="cs-CZ" sz="4800" b="1" dirty="0" err="1">
                <a:latin typeface="Manrope" pitchFamily="2" charset="0"/>
              </a:rPr>
              <a:t>Road</a:t>
            </a:r>
            <a:r>
              <a:rPr lang="cs-CZ" sz="4800" b="1" dirty="0">
                <a:latin typeface="Manrope" pitchFamily="2" charset="0"/>
              </a:rPr>
              <a:t> </a:t>
            </a:r>
            <a:r>
              <a:rPr lang="cs-CZ" sz="4800" b="1" dirty="0" err="1">
                <a:latin typeface="Manrope" pitchFamily="2" charset="0"/>
              </a:rPr>
              <a:t>Minerals</a:t>
            </a:r>
            <a:endParaRPr lang="cs-CZ" sz="4800" b="1" dirty="0">
              <a:latin typeface="Manrope" pitchFamily="2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C0ABAD-767C-8BC4-0B70-FD7977D8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78752" cy="4561444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Manrope" pitchFamily="2" charset="0"/>
              </a:rPr>
              <a:t>Mou náplní práci bylo vytváření propagačních materiálů v grafických programech, vylepšování propagačních materiálu podle přání majitelky, příprava zboží k prodeji, komunikace se zákazníky a s ostatními zaměstnanci firmy.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A1F1F30-FDBD-8D6D-D481-D4A6A9E0D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52" y="1571151"/>
            <a:ext cx="6430044" cy="481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80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B01413-0FB4-ED0F-0BBE-72C5D104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latin typeface="Manrope" pitchFamily="2" charset="0"/>
              </a:rPr>
              <a:t>Rocky </a:t>
            </a:r>
            <a:r>
              <a:rPr lang="cs-CZ" sz="4800" b="1" dirty="0" err="1">
                <a:latin typeface="Manrope" pitchFamily="2" charset="0"/>
              </a:rPr>
              <a:t>Road</a:t>
            </a:r>
            <a:r>
              <a:rPr lang="cs-CZ" sz="4800" b="1" dirty="0">
                <a:latin typeface="Manrope" pitchFamily="2" charset="0"/>
              </a:rPr>
              <a:t> </a:t>
            </a:r>
            <a:r>
              <a:rPr lang="cs-CZ" sz="4800" b="1" dirty="0" err="1">
                <a:latin typeface="Manrope" pitchFamily="2" charset="0"/>
              </a:rPr>
              <a:t>Minerals</a:t>
            </a:r>
            <a:endParaRPr lang="cs-CZ" sz="4800" b="1" dirty="0">
              <a:latin typeface="Manrope" pitchFamily="2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C0ABAD-767C-8BC4-0B70-FD7977D8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24109" cy="4561444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Manrope" pitchFamily="2" charset="0"/>
              </a:rPr>
              <a:t>Vzhledem k tomu, že se praxe konala v zahraničí v Irsku, tak jsem si procvičil anglický jazyk napřímo s rodilými mluvčími. Také jsem se dále zdokonaloval v programech od Adobe na grafický design.</a:t>
            </a:r>
          </a:p>
        </p:txBody>
      </p:sp>
      <p:pic>
        <p:nvPicPr>
          <p:cNvPr id="5" name="Obrázek 4" descr="Obsah obrázku text, interiér, police, soupravy&#10;&#10;Popis byl vytvořen automaticky">
            <a:extLst>
              <a:ext uri="{FF2B5EF4-FFF2-40B4-BE49-F238E27FC236}">
                <a16:creationId xmlns:a16="http://schemas.microsoft.com/office/drawing/2014/main" id="{AA611B3A-FAE2-5BEF-CB6D-D2925094A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58" y="1825625"/>
            <a:ext cx="3439885" cy="2579914"/>
          </a:xfrm>
          <a:prstGeom prst="rect">
            <a:avLst/>
          </a:prstGeom>
        </p:spPr>
      </p:pic>
      <p:pic>
        <p:nvPicPr>
          <p:cNvPr id="7" name="Obrázek 6" descr="Obsah obrázku text, interiér, okno, přeplněné&#10;&#10;Popis byl vytvořen automaticky">
            <a:extLst>
              <a:ext uri="{FF2B5EF4-FFF2-40B4-BE49-F238E27FC236}">
                <a16:creationId xmlns:a16="http://schemas.microsoft.com/office/drawing/2014/main" id="{48097BC1-C174-CAB6-C10B-880D216B9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913" y="3807154"/>
            <a:ext cx="3439887" cy="257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25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B01413-0FB4-ED0F-0BBE-72C5D104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latin typeface="Manrope" pitchFamily="2" charset="0"/>
              </a:rPr>
              <a:t>Výlety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C0ABAD-767C-8BC4-0B70-FD7977D8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07777" cy="4561444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Manrope" pitchFamily="2" charset="0"/>
              </a:rPr>
              <a:t>První víkendovou sobotu jsme se vydali spolu s ostatními skupinkami studentů z Erasmu na výlet na </a:t>
            </a:r>
            <a:r>
              <a:rPr lang="cs-CZ" dirty="0" err="1">
                <a:latin typeface="Manrope" pitchFamily="2" charset="0"/>
              </a:rPr>
              <a:t>Moherské</a:t>
            </a:r>
            <a:r>
              <a:rPr lang="cs-CZ" dirty="0">
                <a:latin typeface="Manrope" pitchFamily="2" charset="0"/>
              </a:rPr>
              <a:t> útesy a poté na chvíli ještě na pláž u města </a:t>
            </a:r>
            <a:r>
              <a:rPr lang="cs-CZ" dirty="0" err="1">
                <a:latin typeface="Manrope" pitchFamily="2" charset="0"/>
              </a:rPr>
              <a:t>Lahinch</a:t>
            </a:r>
            <a:r>
              <a:rPr lang="cs-CZ" dirty="0">
                <a:latin typeface="Manrope" pitchFamily="2" charset="0"/>
              </a:rPr>
              <a:t>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2869B28-C335-A81B-965B-0CFAAA6B4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8543" y="1825625"/>
            <a:ext cx="3894005" cy="219037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3E6B374-8F23-4E8C-B499-60C97A492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4862" y="4196072"/>
            <a:ext cx="3861367" cy="2190790"/>
          </a:xfrm>
          <a:prstGeom prst="rect">
            <a:avLst/>
          </a:prstGeom>
        </p:spPr>
      </p:pic>
      <p:pic>
        <p:nvPicPr>
          <p:cNvPr id="13" name="Obrázek 12" descr="Obsah obrázku tráva, obloha, exteriér, pole&#10;&#10;Popis byl vytvořen automaticky">
            <a:extLst>
              <a:ext uri="{FF2B5EF4-FFF2-40B4-BE49-F238E27FC236}">
                <a16:creationId xmlns:a16="http://schemas.microsoft.com/office/drawing/2014/main" id="{B5CF3D2E-77FC-C6E5-4A38-B60C7A85A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987" y="2301502"/>
            <a:ext cx="192881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1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B01413-0FB4-ED0F-0BBE-72C5D104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latin typeface="Manrope" pitchFamily="2" charset="0"/>
              </a:rPr>
              <a:t>Výlety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C0ABAD-767C-8BC4-0B70-FD7977D8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07777" cy="4561444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Manrope" pitchFamily="2" charset="0"/>
              </a:rPr>
              <a:t>Druhou víkendovou neděli jsme se vydali spolu s ostatními skupinkami studentů z Erasmu do národního parku </a:t>
            </a:r>
            <a:r>
              <a:rPr lang="cs-CZ" dirty="0" err="1">
                <a:latin typeface="Manrope" pitchFamily="2" charset="0"/>
              </a:rPr>
              <a:t>Killarney</a:t>
            </a:r>
            <a:r>
              <a:rPr lang="cs-CZ" dirty="0">
                <a:latin typeface="Manrope" pitchFamily="2" charset="0"/>
              </a:rPr>
              <a:t> a poté do nedalekého stejnojmenného města.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98E4141-2BFF-9CA1-5395-34CA1D4EA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47" y="607110"/>
            <a:ext cx="3153089" cy="5885765"/>
          </a:xfrm>
          <a:prstGeom prst="rect">
            <a:avLst/>
          </a:prstGeom>
        </p:spPr>
      </p:pic>
      <p:pic>
        <p:nvPicPr>
          <p:cNvPr id="7" name="Obrázek 6" descr="Obsah obrázku strom, exteriér, rostlina, les&#10;&#10;Popis byl vytvořen automaticky">
            <a:extLst>
              <a:ext uri="{FF2B5EF4-FFF2-40B4-BE49-F238E27FC236}">
                <a16:creationId xmlns:a16="http://schemas.microsoft.com/office/drawing/2014/main" id="{FAC5D633-ECBA-0C90-790B-CDA062C89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7576" y="2692851"/>
            <a:ext cx="4619439" cy="3464579"/>
          </a:xfrm>
          <a:prstGeom prst="rect">
            <a:avLst/>
          </a:prstGeom>
        </p:spPr>
      </p:pic>
      <p:pic>
        <p:nvPicPr>
          <p:cNvPr id="9" name="Obrázek 8" descr="Obsah obrázku text, interiér, budova&#10;&#10;Popis byl vytvořen automaticky">
            <a:extLst>
              <a:ext uri="{FF2B5EF4-FFF2-40B4-BE49-F238E27FC236}">
                <a16:creationId xmlns:a16="http://schemas.microsoft.com/office/drawing/2014/main" id="{A5B271B4-B8A0-8210-4810-8E1EE1A0B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54" y="1155907"/>
            <a:ext cx="2617033" cy="488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73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B01413-0FB4-ED0F-0BBE-72C5D104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latin typeface="Manrope" pitchFamily="2" charset="0"/>
              </a:rPr>
              <a:t>Získané dovednosti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C0ABAD-767C-8BC4-0B70-FD7977D8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97324" cy="4561444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Manrope" pitchFamily="2" charset="0"/>
              </a:rPr>
              <a:t>Díky Erasmu jsem získal mnoho zkušeností. Mezi hlavní zkušenosti a dovednosti bych vybral orientaci v cizí zemi, procvičení angličtiny, zdokonalování se v práci na PC v grafických programech, komunikace v teamu s více lidmi a celkově osamostatnění se. </a:t>
            </a:r>
          </a:p>
        </p:txBody>
      </p:sp>
      <p:pic>
        <p:nvPicPr>
          <p:cNvPr id="9" name="Obrázek 8" descr="Obsah obrázku exteriér, příroda, kouř, mraky&#10;&#10;Popis byl vytvořen automaticky">
            <a:extLst>
              <a:ext uri="{FF2B5EF4-FFF2-40B4-BE49-F238E27FC236}">
                <a16:creationId xmlns:a16="http://schemas.microsoft.com/office/drawing/2014/main" id="{2C51AD32-86D2-6DBC-6536-FDD955D16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2846" y="2740643"/>
            <a:ext cx="3641876" cy="2731407"/>
          </a:xfrm>
          <a:prstGeom prst="rect">
            <a:avLst/>
          </a:prstGeom>
        </p:spPr>
      </p:pic>
      <p:pic>
        <p:nvPicPr>
          <p:cNvPr id="6" name="Obrázek 5" descr="Obsah obrázku osoba&#10;&#10;Popis byl vytvořen automaticky">
            <a:extLst>
              <a:ext uri="{FF2B5EF4-FFF2-40B4-BE49-F238E27FC236}">
                <a16:creationId xmlns:a16="http://schemas.microsoft.com/office/drawing/2014/main" id="{13B94AB3-675D-A595-27B4-2BBDEDABB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8486" y="2276475"/>
            <a:ext cx="36068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2301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7d3786b-d67a-4f62-8b10-aec56e7d777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D86B9E71939B478826EEE7C782BA34" ma:contentTypeVersion="16" ma:contentTypeDescription="Vytvoří nový dokument" ma:contentTypeScope="" ma:versionID="27e883df85c7e9b85d1aa84219ed4ed3">
  <xsd:schema xmlns:xsd="http://www.w3.org/2001/XMLSchema" xmlns:xs="http://www.w3.org/2001/XMLSchema" xmlns:p="http://schemas.microsoft.com/office/2006/metadata/properties" xmlns:ns3="a7d3786b-d67a-4f62-8b10-aec56e7d777d" xmlns:ns4="854ac56e-bd75-4dde-a807-aa06319b56de" targetNamespace="http://schemas.microsoft.com/office/2006/metadata/properties" ma:root="true" ma:fieldsID="be1d11091e4c7354d4fdf4c658ad85f8" ns3:_="" ns4:_="">
    <xsd:import namespace="a7d3786b-d67a-4f62-8b10-aec56e7d777d"/>
    <xsd:import namespace="854ac56e-bd75-4dde-a807-aa06319b56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d3786b-d67a-4f62-8b10-aec56e7d77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4ac56e-bd75-4dde-a807-aa06319b56d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E923C2-983A-4B93-B7D8-D6E87AD0FB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89DD60-2C17-4F47-9DC1-75F77892DA1E}">
  <ds:schemaRefs>
    <ds:schemaRef ds:uri="854ac56e-bd75-4dde-a807-aa06319b56de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7d3786b-d67a-4f62-8b10-aec56e7d777d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2A10D75-DEA8-417B-A492-D2C4CF3D9C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d3786b-d67a-4f62-8b10-aec56e7d777d"/>
    <ds:schemaRef ds:uri="854ac56e-bd75-4dde-a807-aa06319b56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351</Words>
  <Application>Microsoft Office PowerPoint</Application>
  <PresentationFormat>Širokoúhlá obrazovka</PresentationFormat>
  <Paragraphs>32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Manrope</vt:lpstr>
      <vt:lpstr>Motiv Office</vt:lpstr>
      <vt:lpstr>Stáž Irsko - Mallow</vt:lpstr>
      <vt:lpstr>Místo pobytu</vt:lpstr>
      <vt:lpstr>Rocky Road Minerals</vt:lpstr>
      <vt:lpstr>Rocky Road Minerals</vt:lpstr>
      <vt:lpstr>Rocky Road Minerals</vt:lpstr>
      <vt:lpstr>Rocky Road Minerals</vt:lpstr>
      <vt:lpstr>Výlety</vt:lpstr>
      <vt:lpstr>Výlety</vt:lpstr>
      <vt:lpstr>Získané dovednosti</vt:lpstr>
      <vt:lpstr>Děkuji za pozornost!  Vypracoval Michal Dobeš.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Lotyšsko - Riga</dc:title>
  <dc:creator>Šárka Nedělová</dc:creator>
  <cp:lastModifiedBy>Šárka Nedělová</cp:lastModifiedBy>
  <cp:revision>12</cp:revision>
  <cp:lastPrinted>2022-06-21T07:48:30Z</cp:lastPrinted>
  <dcterms:created xsi:type="dcterms:W3CDTF">2022-06-20T08:46:29Z</dcterms:created>
  <dcterms:modified xsi:type="dcterms:W3CDTF">2023-08-24T11:31:18Z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0x01010062D86B9E71939B478826EEE7C782BA34</vt:lpwstr>
  </property>
</Properties>
</file>